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9" r:id="rId13"/>
    <p:sldId id="900" r:id="rId14"/>
    <p:sldId id="882" r:id="rId15"/>
    <p:sldId id="869" r:id="rId16"/>
    <p:sldId id="878" r:id="rId17"/>
    <p:sldId id="868" r:id="rId18"/>
    <p:sldId id="898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9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802.18-22/0125r2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28-00-0000-weekly-teleconference-minutes-6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0-0000-status-of-ongoing-consultations-and-tag-documents-for-approval.docx" TargetMode="External"/><Relationship Id="rId7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trai.gov.in/sites/default/files/CP_05082022_0.pdf" TargetMode="External"/><Relationship Id="rId5" Type="http://schemas.openxmlformats.org/officeDocument/2006/relationships/hyperlink" Target="https://pts.se/sv/dokument/remisser/radio/2022/pts-efterfragar-synpunkter-i-arbetet-med-ny-spektrumstrategi/" TargetMode="External"/><Relationship Id="rId4" Type="http://schemas.openxmlformats.org/officeDocument/2006/relationships/hyperlink" Target="https://www.anacom.pt/render.jsp?contentId=172878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2/18-22-0132-00-0000-proposed-ieee-s-views-on-annex-17-to-doc-5a-597-for-wp5a-nov-2022.docx" TargetMode="External"/><Relationship Id="rId4" Type="http://schemas.openxmlformats.org/officeDocument/2006/relationships/hyperlink" Target="https://mentor.ieee.org/802.18/dcn/22/18-22-0131-00-0000-proposed-modifications-to-itu-r-m-1450-5-for-wp5a-nov-2022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1-01-0000-proposed-modifications-to-itu-r-m-1450-5-for-wp5a-nov-2022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32-00-0000-proposed-ieee-s-views-on-annex-17-to-doc-5a-597-for-wp5a-nov-2022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docs.fcc.gov/public/attachments/DOC-387346A1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ar.google.com/calendar/u/0/embed?src=c2gedttabtbj4bps23j4847004@group.calendar.google.com&amp;ctz=America/New_York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mentor.ieee.org/802.18/dcn/16/18-16-0038-27-0000-teleconference-call-in-info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eesa.webex.com/ieeesa/j.php?MTID=ma28b1d9d051ecdddab365d1a7ea00687" TargetMode="External"/><Relationship Id="rId5" Type="http://schemas.openxmlformats.org/officeDocument/2006/relationships/hyperlink" Target="https://www.google.com/url?q=https://ieeesa.webex.com/ieeesa/j.php?MTID%3Dm55ca5484c290321aba5a38f8837afa0b&amp;sa=D&amp;source=calendar&amp;usd=2&amp;usg=AOvVaw38ZBw_S6-0bVIZ24xrb7dZ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6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18-22/0128r0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18-22/0035r40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Portugal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on the spectrum strategic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plan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Swedish PTS: 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Consultation on a new spectrum strategy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6"/>
              </a:rPr>
              <a:t>Leveraging Artificial Intelligence and Big Data in Telecommunication Sector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(reply comment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20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ITU-R Working Party 5A </a:t>
            </a:r>
            <a:r>
              <a:rPr lang="en-US" sz="1400" dirty="0" smtClean="0">
                <a:hlinkClick r:id="rId7"/>
              </a:rPr>
              <a:t>November 2022 meeting</a:t>
            </a:r>
            <a:endParaRPr lang="en-US" sz="1400" dirty="0" smtClean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NOTE – The IEEE 802.11 ITU ad-hoc meeting is scheduled at 7:00pm ET for an hour on Tuesday, 11 October 2022.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14 </a:t>
            </a:r>
            <a:r>
              <a:rPr lang="en-US" sz="1600" spc="-5" dirty="0">
                <a:latin typeface="+mj-lt"/>
                <a:cs typeface="Arial"/>
              </a:rPr>
              <a:t>~ </a:t>
            </a:r>
            <a:r>
              <a:rPr lang="en-US" sz="1600" spc="-5" dirty="0" smtClean="0">
                <a:latin typeface="+mj-lt"/>
                <a:cs typeface="Arial"/>
              </a:rPr>
              <a:t>25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16:00 UTC, </a:t>
            </a:r>
            <a:r>
              <a:rPr lang="en-US" sz="1600" spc="-5" dirty="0" smtClean="0">
                <a:latin typeface="+mj-lt"/>
                <a:cs typeface="Arial"/>
              </a:rPr>
              <a:t>7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www.itu.int/md/R00-SG05-CIR-0103/en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submissions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  <a:hlinkClick r:id="rId4"/>
              </a:rPr>
              <a:t>18-22/0131r0</a:t>
            </a:r>
            <a:r>
              <a:rPr lang="en-US" sz="1600" spc="-5" dirty="0">
                <a:cs typeface="Arial"/>
              </a:rPr>
              <a:t>:  </a:t>
            </a:r>
            <a:r>
              <a:rPr lang="en-US" sz="1600" dirty="0"/>
              <a:t>Proposed modifications to ITU-R M.1450-5 for WP5A Nov </a:t>
            </a:r>
            <a:r>
              <a:rPr lang="en-US" sz="1600" dirty="0" smtClean="0"/>
              <a:t>2022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18-22/0132r0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dirty="0"/>
              <a:t>Proposed </a:t>
            </a:r>
            <a:r>
              <a:rPr lang="en-US" sz="1600" dirty="0" smtClean="0"/>
              <a:t>IEEE’s </a:t>
            </a:r>
            <a:r>
              <a:rPr lang="en-US" sz="1600" dirty="0"/>
              <a:t>views on Annex 17 to Doc. 5A/597 for WP5A Nov 2022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515600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documents </a:t>
            </a:r>
            <a:r>
              <a:rPr lang="en-US" sz="1800" spc="-5" dirty="0" smtClean="0">
                <a:cs typeface="Arial"/>
                <a:hlinkClick r:id="rId3"/>
              </a:rPr>
              <a:t>18-22/0131r1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and </a:t>
            </a:r>
            <a:r>
              <a:rPr lang="en-US" sz="1800" spc="-5" dirty="0" smtClean="0">
                <a:cs typeface="Arial"/>
                <a:hlinkClick r:id="rId4"/>
              </a:rPr>
              <a:t>18-22/0132r0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proposed modifications to </a:t>
            </a:r>
            <a:r>
              <a:rPr lang="en-US" sz="1800" spc="-5" dirty="0">
                <a:cs typeface="Arial"/>
              </a:rPr>
              <a:t>ITU-R M.1450-5 </a:t>
            </a:r>
            <a:r>
              <a:rPr lang="en-US" sz="1800" spc="-5" dirty="0" smtClean="0">
                <a:cs typeface="Arial"/>
              </a:rPr>
              <a:t> and </a:t>
            </a:r>
            <a:r>
              <a:rPr lang="en-US" sz="1800" dirty="0" smtClean="0"/>
              <a:t>proposed IEEE LMSC’s </a:t>
            </a:r>
            <a:r>
              <a:rPr lang="en-US" sz="1800" dirty="0"/>
              <a:t>views on Annex 17 to Doc. 5A/597</a:t>
            </a:r>
            <a:r>
              <a:rPr lang="en-US" sz="1800" dirty="0" smtClean="0"/>
              <a:t>!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respectively, for review and approval by the IEEE LSMC (802 EC) for submission to the ITU-R Working Party 5A via ITU-R liaison before the contribution deadline for the Working Party 5A’s next meeting.  The IEEE 802.18 Chair is authorized to make editorial changes as necessary.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(present):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Result:  Yes/No/Abstain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4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two weeks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37126"/>
              </p:ext>
            </p:extLst>
          </p:nvPr>
        </p:nvGraphicFramePr>
        <p:xfrm>
          <a:off x="838200" y="1705690"/>
          <a:ext cx="10439401" cy="2565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20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 802 Wireless Standards Frequency Table ad-hoc (Joint ad-hoc</a:t>
                      </a:r>
                      <a:r>
                        <a:rPr lang="en-US" sz="1500" baseline="0" dirty="0" smtClean="0"/>
                        <a:t> with 802.19)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 25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https://ieeesa.webex.com/ieeesa/j.php?MTID=m55ca5484c290321aba5a38f8837afa0b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26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27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8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7987" y="4293917"/>
            <a:ext cx="105198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calls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17 October 2022 and 24 October 2022 are cancelled.</a:t>
            </a:r>
          </a:p>
          <a:p>
            <a:r>
              <a:rPr lang="en-US" sz="1500" dirty="0" smtClean="0">
                <a:solidFill>
                  <a:srgbClr val="FF0000"/>
                </a:solidFill>
              </a:rPr>
              <a:t>#The </a:t>
            </a:r>
            <a:r>
              <a:rPr lang="en-US" sz="1500" dirty="0" err="1" smtClean="0">
                <a:solidFill>
                  <a:srgbClr val="FF0000"/>
                </a:solidFill>
              </a:rPr>
              <a:t>mmWave</a:t>
            </a:r>
            <a:r>
              <a:rPr lang="en-US" sz="1500" dirty="0" smtClean="0">
                <a:solidFill>
                  <a:srgbClr val="FF0000"/>
                </a:solidFill>
              </a:rPr>
              <a:t> ad-hoc call on 19 October 2022 are cancelled</a:t>
            </a: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</a:rPr>
              <a:t>Early </a:t>
            </a:r>
            <a:r>
              <a:rPr lang="en-US" sz="1400" dirty="0">
                <a:solidFill>
                  <a:srgbClr val="FF0000"/>
                </a:solidFill>
              </a:rPr>
              <a:t>Bird: </a:t>
            </a:r>
            <a:r>
              <a:rPr lang="en-US" sz="1400" dirty="0" smtClean="0">
                <a:solidFill>
                  <a:srgbClr val="FF0000"/>
                </a:solidFill>
              </a:rPr>
              <a:t>6:00 </a:t>
            </a:r>
            <a:r>
              <a:rPr lang="en-US" sz="1400" dirty="0">
                <a:solidFill>
                  <a:srgbClr val="FF0000"/>
                </a:solidFill>
              </a:rPr>
              <a:t>PM </a:t>
            </a:r>
            <a:r>
              <a:rPr lang="en-US" sz="1400" dirty="0" smtClean="0">
                <a:solidFill>
                  <a:srgbClr val="FF0000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Call for </a:t>
            </a:r>
            <a:r>
              <a:rPr lang="en-US" sz="1800" spc="-5" dirty="0" err="1" smtClean="0">
                <a:latin typeface="+mj-lt"/>
                <a:cs typeface="Arial"/>
              </a:rPr>
              <a:t>mmWave</a:t>
            </a:r>
            <a:r>
              <a:rPr lang="en-US" sz="1800" spc="-5" dirty="0" smtClean="0">
                <a:latin typeface="+mj-lt"/>
                <a:cs typeface="Arial"/>
              </a:rPr>
              <a:t> ad-hoc chair;  nomination period closes at 3pm ET </a:t>
            </a:r>
            <a:r>
              <a:rPr lang="en-US" sz="1800" spc="-5" smtClean="0">
                <a:latin typeface="+mj-lt"/>
                <a:cs typeface="Arial"/>
              </a:rPr>
              <a:t>on Wednesday 26 October, 2022.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18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16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3:58pm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</a:t>
            </a:r>
            <a:r>
              <a:rPr lang="en-US" sz="1800" i="1" dirty="0" smtClean="0">
                <a:solidFill>
                  <a:srgbClr val="00B050"/>
                </a:solidFill>
              </a:rPr>
              <a:t>Proposed view on Annex 17 to Doc. 5A/597 and Update 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ITU-R M.1450-5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two weeks (weeks of 17 October and 24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69568</TotalTime>
  <Words>1894</Words>
  <Application>Microsoft Office PowerPoint</Application>
  <PresentationFormat>Widescreen</PresentationFormat>
  <Paragraphs>359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ITU-R Working Party 5A submissions (1)</vt:lpstr>
      <vt:lpstr>ITU-R Working Party 5A submissions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two weeks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22/0125r2</dc:title>
  <dc:creator/>
  <cp:keywords>13 October 2022</cp:keywords>
  <cp:lastModifiedBy>Edward Au</cp:lastModifiedBy>
  <cp:revision>4966</cp:revision>
  <cp:lastPrinted>1601-01-01T00:00:00Z</cp:lastPrinted>
  <dcterms:created xsi:type="dcterms:W3CDTF">2016-03-03T14:54:45Z</dcterms:created>
  <dcterms:modified xsi:type="dcterms:W3CDTF">2022-10-14T08:25:01Z</dcterms:modified>
  <cp:category>IEEE 802.18 RR-TAG agenda</cp:category>
</cp:coreProperties>
</file>