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9" r:id="rId13"/>
    <p:sldId id="900" r:id="rId14"/>
    <p:sldId id="882" r:id="rId15"/>
    <p:sldId id="869" r:id="rId16"/>
    <p:sldId id="878" r:id="rId17"/>
    <p:sldId id="868" r:id="rId18"/>
    <p:sldId id="898" r:id="rId19"/>
    <p:sldId id="894" r:id="rId20"/>
    <p:sldId id="895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85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697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802.18-22/0125r0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28-00-0000-weekly-teleconference-minutes-6-octo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2/18-22-0035-40-0000-status-of-ongoing-consultations-and-tag-documents-for-approval.docx" TargetMode="External"/><Relationship Id="rId7" Type="http://schemas.openxmlformats.org/officeDocument/2006/relationships/hyperlink" Target="https://www.itu.int/md/R00-SG05-CIR-0103/e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rai.gov.in/sites/default/files/CP_05082022_0.pdf" TargetMode="External"/><Relationship Id="rId5" Type="http://schemas.openxmlformats.org/officeDocument/2006/relationships/hyperlink" Target="https://pts.se/sv/dokument/remisser/radio/2022/pts-efterfragar-synpunkter-i-arbetet-med-ny-spektrumstrategi/" TargetMode="External"/><Relationship Id="rId4" Type="http://schemas.openxmlformats.org/officeDocument/2006/relationships/hyperlink" Target="https://www.anacom.pt/render.jsp?contentId=172878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R00-SG05-CIR-0103/e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10/october-2022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ocs.fcc.gov/public/attachments/DOC-387346A1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7-0000-teleconference-call-in-info.pptx" TargetMode="External"/><Relationship Id="rId5" Type="http://schemas.openxmlformats.org/officeDocument/2006/relationships/hyperlink" Target="https://ieeesa.webex.com/ieeesa/j.php?MTID=m26c23a4b9ba5ccb1f68348f9562860c8" TargetMode="External"/><Relationship Id="rId4" Type="http://schemas.openxmlformats.org/officeDocument/2006/relationships/hyperlink" Target="https://ieeesa.webex.com/ieeesa/j.php?MTID=ma28b1d9d051ecdddab365d1a7ea00687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October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6 October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18-22/0128r0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18-22/0035r40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13 October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Portugal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ANACOM: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on the spectrum strategic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plan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Swedish PTS: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Consultation on a new spectrum strategy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GB" sz="1400" u="sng" dirty="0">
                <a:hlinkClick r:id="rId6"/>
              </a:rPr>
              <a:t>Leveraging Artificial Intelligence and Big Data in Telecommunication Sector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(reply comment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20 October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ITU-R Working Party 5A </a:t>
            </a:r>
            <a:r>
              <a:rPr lang="en-US" sz="1400" dirty="0" smtClean="0">
                <a:hlinkClick r:id="rId7"/>
              </a:rPr>
              <a:t>November 2022 meeting</a:t>
            </a:r>
            <a:endParaRPr lang="en-US" sz="1400" dirty="0" smtClean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NOTE – The IEEE 802.11 ITU ad-hoc meeting is scheduled at 7:00pm ET for an hour on Tuesday, 11 October 2022.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submissions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Next ITU-R Working Party 5A meeting: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14 </a:t>
            </a:r>
            <a:r>
              <a:rPr lang="en-US" sz="1600" spc="-5" dirty="0">
                <a:latin typeface="+mj-lt"/>
                <a:cs typeface="Arial"/>
              </a:rPr>
              <a:t>~ </a:t>
            </a:r>
            <a:r>
              <a:rPr lang="en-US" sz="1600" spc="-5" dirty="0" smtClean="0">
                <a:latin typeface="+mj-lt"/>
                <a:cs typeface="Arial"/>
              </a:rPr>
              <a:t>25 November, </a:t>
            </a:r>
            <a:r>
              <a:rPr lang="en-US" sz="1600" spc="-5" dirty="0">
                <a:latin typeface="+mj-lt"/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Deadline for contribution submission: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16:00 UTC, </a:t>
            </a:r>
            <a:r>
              <a:rPr lang="en-US" sz="1600" spc="-5" dirty="0" smtClean="0">
                <a:latin typeface="+mj-lt"/>
                <a:cs typeface="Arial"/>
              </a:rPr>
              <a:t>7 November, </a:t>
            </a:r>
            <a:r>
              <a:rPr lang="en-US" sz="1600" spc="-5" dirty="0">
                <a:latin typeface="+mj-lt"/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www.itu.int/md/R00-SG05-CIR-0103/en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submissions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18-22/0131r0:  </a:t>
            </a:r>
            <a:r>
              <a:rPr lang="en-US" sz="1600" dirty="0"/>
              <a:t>Proposed modifications to ITU-R M.1450-5 for WP5A Nov </a:t>
            </a:r>
            <a:r>
              <a:rPr lang="en-US" sz="1600" dirty="0" smtClean="0"/>
              <a:t>2022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18-22/0132r0:  </a:t>
            </a:r>
            <a:r>
              <a:rPr lang="en-US" sz="1600" dirty="0"/>
              <a:t>Proposed IEEE's views on Annex 17 to Doc. 5A/597 for WP5A Nov 2022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78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submissions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515600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documents </a:t>
            </a:r>
            <a:r>
              <a:rPr lang="en-US" sz="1800" spc="-5" dirty="0" smtClean="0">
                <a:cs typeface="Arial"/>
              </a:rPr>
              <a:t>18-22/0131r0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and </a:t>
            </a:r>
            <a:r>
              <a:rPr lang="en-US" sz="1800" spc="-5" dirty="0" smtClean="0">
                <a:cs typeface="Arial"/>
              </a:rPr>
              <a:t>18-22/0132r0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for </a:t>
            </a:r>
            <a:r>
              <a:rPr lang="en-US" sz="1800" spc="-5" dirty="0" smtClean="0">
                <a:latin typeface="+mj-lt"/>
                <a:cs typeface="Arial"/>
              </a:rPr>
              <a:t>proposed modifications to </a:t>
            </a:r>
            <a:r>
              <a:rPr lang="en-US" sz="1800" spc="-5" dirty="0">
                <a:cs typeface="Arial"/>
              </a:rPr>
              <a:t>ITU-R M.1450-5 </a:t>
            </a:r>
            <a:r>
              <a:rPr lang="en-US" sz="1800" spc="-5" dirty="0" smtClean="0">
                <a:cs typeface="Arial"/>
              </a:rPr>
              <a:t> and </a:t>
            </a:r>
            <a:r>
              <a:rPr lang="en-US" sz="1800" dirty="0" smtClean="0"/>
              <a:t>proposed IEEE LMSC’s </a:t>
            </a:r>
            <a:r>
              <a:rPr lang="en-US" sz="1800" dirty="0"/>
              <a:t>views on Annex 17 to Doc. 5A/597</a:t>
            </a:r>
            <a:r>
              <a:rPr lang="en-US" sz="1800" dirty="0" smtClean="0"/>
              <a:t>!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respectively, for review and approval by the IEEE LSMC (802 EC) for submission to the ITU-R Working Party 5A via ITU-R liaison before the contribution deadline for the Working Party 5A’s next meeting.  The IEEE 802.18 Chair is authorized to make editorial changes as necessary.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(present):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Result:  Yes/No/Abstain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October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27 October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Remarks of Chairwoman </a:t>
            </a:r>
            <a:r>
              <a:rPr lang="en-US" sz="1600" dirty="0" err="1" smtClean="0"/>
              <a:t>Rosenworcel</a:t>
            </a:r>
            <a:r>
              <a:rPr lang="en-US" sz="1600" dirty="0" smtClean="0"/>
              <a:t> at the 2022 NTIA Spectrum Policy Symposium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333302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mmWave </a:t>
                      </a:r>
                      <a:r>
                        <a:rPr lang="en-US" sz="1500" baseline="0" dirty="0" smtClean="0"/>
                        <a:t>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19 October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20 October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18-16/0038r27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832282" y="5783430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call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on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17 October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2022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is cancelled.</a:t>
            </a:r>
            <a:endParaRPr lang="en-US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1 October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</a:rPr>
              <a:t>Early </a:t>
            </a:r>
            <a:r>
              <a:rPr lang="en-US" sz="1400" dirty="0">
                <a:solidFill>
                  <a:srgbClr val="FF0000"/>
                </a:solidFill>
              </a:rPr>
              <a:t>Bird: </a:t>
            </a:r>
            <a:r>
              <a:rPr lang="en-US" sz="1400" dirty="0" smtClean="0">
                <a:solidFill>
                  <a:srgbClr val="FF0000"/>
                </a:solidFill>
              </a:rPr>
              <a:t>6:00 </a:t>
            </a:r>
            <a:r>
              <a:rPr lang="en-US" sz="1400" dirty="0">
                <a:solidFill>
                  <a:srgbClr val="FF0000"/>
                </a:solidFill>
              </a:rPr>
              <a:t>PM </a:t>
            </a:r>
            <a:r>
              <a:rPr lang="en-US" sz="1400" dirty="0" smtClean="0">
                <a:solidFill>
                  <a:srgbClr val="FF0000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&amp; Motion: </a:t>
            </a:r>
            <a:r>
              <a:rPr lang="en-US" sz="1800" i="1" dirty="0">
                <a:solidFill>
                  <a:srgbClr val="00B050"/>
                </a:solidFill>
              </a:rPr>
              <a:t>ITU-R WP5A-C-0597!N17! </a:t>
            </a:r>
            <a:r>
              <a:rPr lang="en-US" sz="1800" i="1" dirty="0" smtClean="0">
                <a:solidFill>
                  <a:srgbClr val="00B050"/>
                </a:solidFill>
              </a:rPr>
              <a:t>and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ITU-R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M.1450-5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submissions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 (week of 17 October)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69481</TotalTime>
  <Words>1781</Words>
  <Application>Microsoft Office PowerPoint</Application>
  <PresentationFormat>Widescreen</PresentationFormat>
  <Paragraphs>349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ITU-R Working Party 5A submissions (1)</vt:lpstr>
      <vt:lpstr>ITU-R Working Party 5A submissions (2)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22/0125r0</dc:title>
  <dc:creator/>
  <cp:keywords>13 October 2022</cp:keywords>
  <cp:lastModifiedBy>Edward Au</cp:lastModifiedBy>
  <cp:revision>4953</cp:revision>
  <cp:lastPrinted>1601-01-01T00:00:00Z</cp:lastPrinted>
  <dcterms:created xsi:type="dcterms:W3CDTF">2016-03-03T14:54:45Z</dcterms:created>
  <dcterms:modified xsi:type="dcterms:W3CDTF">2022-10-12T16:21:48Z</dcterms:modified>
  <cp:category>IEEE 802.18 RR-TAG agenda</cp:category>
</cp:coreProperties>
</file>