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111_641A910D.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57" r:id="rId3"/>
    <p:sldId id="265" r:id="rId4"/>
    <p:sldId id="266" r:id="rId5"/>
    <p:sldId id="271" r:id="rId6"/>
    <p:sldId id="272" r:id="rId7"/>
    <p:sldId id="279" r:id="rId8"/>
    <p:sldId id="273" r:id="rId9"/>
    <p:sldId id="270" r:id="rId10"/>
    <p:sldId id="275" r:id="rId11"/>
    <p:sldId id="278" r:id="rId12"/>
    <p:sldId id="276" r:id="rId13"/>
    <p:sldId id="277" r:id="rId14"/>
    <p:sldId id="274"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68DBF29-173B-1EE4-E980-EBF86C79181A}" name="Editor" initials="E" userId="Edito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D99FB3-D29C-40A4-8679-0E41BC86B246}" v="4" dt="2022-10-12T19:45:53.854"/>
  </p1510:revLst>
</p1510:revInfo>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4660"/>
  </p:normalViewPr>
  <p:slideViewPr>
    <p:cSldViewPr>
      <p:cViewPr>
        <p:scale>
          <a:sx n="83" d="100"/>
          <a:sy n="83" d="100"/>
        </p:scale>
        <p:origin x="800" y="-3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0" d="100"/>
          <a:sy n="50" d="100"/>
        </p:scale>
        <p:origin x="2696" y="3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53D99FB3-D29C-40A4-8679-0E41BC86B246}"/>
    <pc:docChg chg="undo redo custSel addSld modSld sldOrd modMainMaster">
      <pc:chgData name="Yaghoobi, Hassan" userId="3e33afe7-62c8-4ade-8476-f73fe399f31e" providerId="ADAL" clId="{53D99FB3-D29C-40A4-8679-0E41BC86B246}" dt="2022-10-12T19:46:06.709" v="214"/>
      <pc:docMkLst>
        <pc:docMk/>
      </pc:docMkLst>
      <pc:sldChg chg="modSp mod">
        <pc:chgData name="Yaghoobi, Hassan" userId="3e33afe7-62c8-4ade-8476-f73fe399f31e" providerId="ADAL" clId="{53D99FB3-D29C-40A4-8679-0E41BC86B246}" dt="2022-10-12T19:45:53.854" v="208" actId="20578"/>
        <pc:sldMkLst>
          <pc:docMk/>
          <pc:sldMk cId="0" sldId="257"/>
        </pc:sldMkLst>
        <pc:spChg chg="mod">
          <ac:chgData name="Yaghoobi, Hassan" userId="3e33afe7-62c8-4ade-8476-f73fe399f31e" providerId="ADAL" clId="{53D99FB3-D29C-40A4-8679-0E41BC86B246}" dt="2022-10-12T19:45:53.854" v="208" actId="20578"/>
          <ac:spMkLst>
            <pc:docMk/>
            <pc:sldMk cId="0" sldId="257"/>
            <ac:spMk id="5123" creationId="{70B8AB80-4487-4A64-919C-ECA52FA24B29}"/>
          </ac:spMkLst>
        </pc:spChg>
      </pc:sldChg>
      <pc:sldChg chg="modSp mod">
        <pc:chgData name="Yaghoobi, Hassan" userId="3e33afe7-62c8-4ade-8476-f73fe399f31e" providerId="ADAL" clId="{53D99FB3-D29C-40A4-8679-0E41BC86B246}" dt="2022-10-12T18:35:20.686" v="22" actId="207"/>
        <pc:sldMkLst>
          <pc:docMk/>
          <pc:sldMk cId="0" sldId="265"/>
        </pc:sldMkLst>
        <pc:graphicFrameChg chg="modGraphic">
          <ac:chgData name="Yaghoobi, Hassan" userId="3e33afe7-62c8-4ade-8476-f73fe399f31e" providerId="ADAL" clId="{53D99FB3-D29C-40A4-8679-0E41BC86B246}" dt="2022-10-12T18:34:59.761" v="17" actId="207"/>
          <ac:graphicFrameMkLst>
            <pc:docMk/>
            <pc:sldMk cId="0" sldId="265"/>
            <ac:graphicFrameMk id="2" creationId="{8AAFA705-5ED5-40DD-AC6C-EED3FE2D1746}"/>
          </ac:graphicFrameMkLst>
        </pc:graphicFrameChg>
        <pc:graphicFrameChg chg="modGraphic">
          <ac:chgData name="Yaghoobi, Hassan" userId="3e33afe7-62c8-4ade-8476-f73fe399f31e" providerId="ADAL" clId="{53D99FB3-D29C-40A4-8679-0E41BC86B246}" dt="2022-10-12T18:35:16.216" v="21" actId="207"/>
          <ac:graphicFrameMkLst>
            <pc:docMk/>
            <pc:sldMk cId="0" sldId="265"/>
            <ac:graphicFrameMk id="7" creationId="{F291A190-B488-4F85-817C-BA4D66FB1F8D}"/>
          </ac:graphicFrameMkLst>
        </pc:graphicFrameChg>
        <pc:graphicFrameChg chg="modGraphic">
          <ac:chgData name="Yaghoobi, Hassan" userId="3e33afe7-62c8-4ade-8476-f73fe399f31e" providerId="ADAL" clId="{53D99FB3-D29C-40A4-8679-0E41BC86B246}" dt="2022-10-12T18:35:20.686" v="22" actId="207"/>
          <ac:graphicFrameMkLst>
            <pc:docMk/>
            <pc:sldMk cId="0" sldId="265"/>
            <ac:graphicFrameMk id="8" creationId="{04703F36-344C-40D1-92EB-57C3D46DCBFB}"/>
          </ac:graphicFrameMkLst>
        </pc:graphicFrameChg>
      </pc:sldChg>
      <pc:sldChg chg="modSp mod">
        <pc:chgData name="Yaghoobi, Hassan" userId="3e33afe7-62c8-4ade-8476-f73fe399f31e" providerId="ADAL" clId="{53D99FB3-D29C-40A4-8679-0E41BC86B246}" dt="2022-10-12T18:33:09.947" v="9" actId="207"/>
        <pc:sldMkLst>
          <pc:docMk/>
          <pc:sldMk cId="0" sldId="266"/>
        </pc:sldMkLst>
        <pc:spChg chg="mod">
          <ac:chgData name="Yaghoobi, Hassan" userId="3e33afe7-62c8-4ade-8476-f73fe399f31e" providerId="ADAL" clId="{53D99FB3-D29C-40A4-8679-0E41BC86B246}" dt="2022-10-12T18:33:09.947" v="9" actId="207"/>
          <ac:spMkLst>
            <pc:docMk/>
            <pc:sldMk cId="0" sldId="266"/>
            <ac:spMk id="21507" creationId="{539D41C7-312D-48A2-A78B-0F8646D0F6DA}"/>
          </ac:spMkLst>
        </pc:spChg>
      </pc:sldChg>
      <pc:sldChg chg="modSp mod">
        <pc:chgData name="Yaghoobi, Hassan" userId="3e33afe7-62c8-4ade-8476-f73fe399f31e" providerId="ADAL" clId="{53D99FB3-D29C-40A4-8679-0E41BC86B246}" dt="2022-10-12T19:38:49.513" v="129" actId="20577"/>
        <pc:sldMkLst>
          <pc:docMk/>
          <pc:sldMk cId="0" sldId="270"/>
        </pc:sldMkLst>
        <pc:spChg chg="mod">
          <ac:chgData name="Yaghoobi, Hassan" userId="3e33afe7-62c8-4ade-8476-f73fe399f31e" providerId="ADAL" clId="{53D99FB3-D29C-40A4-8679-0E41BC86B246}" dt="2022-10-12T19:38:49.513" v="129" actId="20577"/>
          <ac:spMkLst>
            <pc:docMk/>
            <pc:sldMk cId="0" sldId="270"/>
            <ac:spMk id="32771" creationId="{2766AE46-8D25-4CFD-9345-32EF1E0BA1B4}"/>
          </ac:spMkLst>
        </pc:spChg>
      </pc:sldChg>
      <pc:sldChg chg="addCm modCm">
        <pc:chgData name="Yaghoobi, Hassan" userId="3e33afe7-62c8-4ade-8476-f73fe399f31e" providerId="ADAL" clId="{53D99FB3-D29C-40A4-8679-0E41BC86B246}" dt="2022-10-12T19:37:52.511" v="126"/>
        <pc:sldMkLst>
          <pc:docMk/>
          <pc:sldMk cId="1679462669" sldId="273"/>
        </pc:sldMkLst>
      </pc:sldChg>
      <pc:sldChg chg="modSp mod">
        <pc:chgData name="Yaghoobi, Hassan" userId="3e33afe7-62c8-4ade-8476-f73fe399f31e" providerId="ADAL" clId="{53D99FB3-D29C-40A4-8679-0E41BC86B246}" dt="2022-10-12T17:19:55.141" v="4" actId="404"/>
        <pc:sldMkLst>
          <pc:docMk/>
          <pc:sldMk cId="3920449166" sldId="276"/>
        </pc:sldMkLst>
        <pc:spChg chg="mod">
          <ac:chgData name="Yaghoobi, Hassan" userId="3e33afe7-62c8-4ade-8476-f73fe399f31e" providerId="ADAL" clId="{53D99FB3-D29C-40A4-8679-0E41BC86B246}" dt="2022-10-12T17:19:55.141" v="4" actId="404"/>
          <ac:spMkLst>
            <pc:docMk/>
            <pc:sldMk cId="3920449166" sldId="276"/>
            <ac:spMk id="32770" creationId="{16789AD8-D2B9-4CB6-9E40-F1C40D2EDFA1}"/>
          </ac:spMkLst>
        </pc:spChg>
      </pc:sldChg>
      <pc:sldChg chg="modSp mod">
        <pc:chgData name="Yaghoobi, Hassan" userId="3e33afe7-62c8-4ade-8476-f73fe399f31e" providerId="ADAL" clId="{53D99FB3-D29C-40A4-8679-0E41BC86B246}" dt="2022-10-12T19:41:10.208" v="165" actId="20577"/>
        <pc:sldMkLst>
          <pc:docMk/>
          <pc:sldMk cId="3918185687" sldId="277"/>
        </pc:sldMkLst>
        <pc:spChg chg="mod">
          <ac:chgData name="Yaghoobi, Hassan" userId="3e33afe7-62c8-4ade-8476-f73fe399f31e" providerId="ADAL" clId="{53D99FB3-D29C-40A4-8679-0E41BC86B246}" dt="2022-10-12T19:41:10.208" v="165" actId="20577"/>
          <ac:spMkLst>
            <pc:docMk/>
            <pc:sldMk cId="3918185687" sldId="277"/>
            <ac:spMk id="32771" creationId="{2766AE46-8D25-4CFD-9345-32EF1E0BA1B4}"/>
          </ac:spMkLst>
        </pc:spChg>
      </pc:sldChg>
      <pc:sldChg chg="modSp mod">
        <pc:chgData name="Yaghoobi, Hassan" userId="3e33afe7-62c8-4ade-8476-f73fe399f31e" providerId="ADAL" clId="{53D99FB3-D29C-40A4-8679-0E41BC86B246}" dt="2022-10-12T18:38:47.864" v="62" actId="20577"/>
        <pc:sldMkLst>
          <pc:docMk/>
          <pc:sldMk cId="1862747878" sldId="278"/>
        </pc:sldMkLst>
        <pc:spChg chg="mod">
          <ac:chgData name="Yaghoobi, Hassan" userId="3e33afe7-62c8-4ade-8476-f73fe399f31e" providerId="ADAL" clId="{53D99FB3-D29C-40A4-8679-0E41BC86B246}" dt="2022-10-12T18:38:47.864" v="62" actId="20577"/>
          <ac:spMkLst>
            <pc:docMk/>
            <pc:sldMk cId="1862747878" sldId="278"/>
            <ac:spMk id="32770" creationId="{16789AD8-D2B9-4CB6-9E40-F1C40D2EDFA1}"/>
          </ac:spMkLst>
        </pc:spChg>
      </pc:sldChg>
      <pc:sldChg chg="modSp new mod ord">
        <pc:chgData name="Yaghoobi, Hassan" userId="3e33afe7-62c8-4ade-8476-f73fe399f31e" providerId="ADAL" clId="{53D99FB3-D29C-40A4-8679-0E41BC86B246}" dt="2022-10-12T19:46:06.709" v="214"/>
        <pc:sldMkLst>
          <pc:docMk/>
          <pc:sldMk cId="1834204594" sldId="279"/>
        </pc:sldMkLst>
        <pc:spChg chg="mod">
          <ac:chgData name="Yaghoobi, Hassan" userId="3e33afe7-62c8-4ade-8476-f73fe399f31e" providerId="ADAL" clId="{53D99FB3-D29C-40A4-8679-0E41BC86B246}" dt="2022-10-12T19:45:33.621" v="204" actId="20577"/>
          <ac:spMkLst>
            <pc:docMk/>
            <pc:sldMk cId="1834204594" sldId="279"/>
            <ac:spMk id="2" creationId="{184C754A-08A6-42E3-9C2E-D3BC011B51E8}"/>
          </ac:spMkLst>
        </pc:spChg>
        <pc:spChg chg="mod">
          <ac:chgData name="Yaghoobi, Hassan" userId="3e33afe7-62c8-4ade-8476-f73fe399f31e" providerId="ADAL" clId="{53D99FB3-D29C-40A4-8679-0E41BC86B246}" dt="2022-10-12T19:45:36.028" v="207" actId="20577"/>
          <ac:spMkLst>
            <pc:docMk/>
            <pc:sldMk cId="1834204594" sldId="279"/>
            <ac:spMk id="3" creationId="{F42E29D1-B7A6-4AA4-A473-FC1442828CE7}"/>
          </ac:spMkLst>
        </pc:spChg>
      </pc:sldChg>
      <pc:sldMasterChg chg="modSp mod">
        <pc:chgData name="Yaghoobi, Hassan" userId="3e33afe7-62c8-4ade-8476-f73fe399f31e" providerId="ADAL" clId="{53D99FB3-D29C-40A4-8679-0E41BC86B246}" dt="2022-10-12T19:11:09.526" v="64" actId="20577"/>
        <pc:sldMasterMkLst>
          <pc:docMk/>
          <pc:sldMasterMk cId="0" sldId="2147483648"/>
        </pc:sldMasterMkLst>
        <pc:spChg chg="mod">
          <ac:chgData name="Yaghoobi, Hassan" userId="3e33afe7-62c8-4ade-8476-f73fe399f31e" providerId="ADAL" clId="{53D99FB3-D29C-40A4-8679-0E41BC86B246}" dt="2022-10-12T19:11:09.526" v="64" actId="20577"/>
          <ac:spMkLst>
            <pc:docMk/>
            <pc:sldMasterMk cId="0" sldId="2147483648"/>
            <ac:spMk id="1031" creationId="{9B309CCD-C6EF-4DE1-86EA-B161F1336CCE}"/>
          </ac:spMkLst>
        </pc:spChg>
      </pc:sldMasterChg>
    </pc:docChg>
  </pc:docChgLst>
</pc:chgInfo>
</file>

<file path=ppt/comments/modernComment_111_641A910D.xml><?xml version="1.0" encoding="utf-8"?>
<p188:cmLst xmlns:a="http://schemas.openxmlformats.org/drawingml/2006/main" xmlns:r="http://schemas.openxmlformats.org/officeDocument/2006/relationships" xmlns:p188="http://schemas.microsoft.com/office/powerpoint/2018/8/main">
  <p188:cm id="{E6E77326-1479-4512-8720-8AA905F9E59A}" authorId="{E68DBF29-173B-1EE4-E980-EBF86C79181A}" created="2022-10-12T19:37:32.302">
    <pc:sldMkLst xmlns:pc="http://schemas.microsoft.com/office/powerpoint/2013/main/command">
      <pc:docMk/>
      <pc:sldMk cId="1679462669" sldId="273"/>
    </pc:sldMkLst>
    <p188:replyLst>
      <p188:reply id="{AF527F47-6492-424F-8230-0CB91F5A44DC}" authorId="{E68DBF29-173B-1EE4-E980-EBF86C79181A}" created="2022-10-12T19:37:52.449">
        <p188:txBody>
          <a:bodyPr/>
          <a:lstStyle/>
          <a:p>
            <a:r>
              <a:rPr lang="en-US"/>
              <a:t>Expand on China if appropriate. </a:t>
            </a:r>
          </a:p>
        </p188:txBody>
      </p188:reply>
    </p188:replyLst>
    <p188:txBody>
      <a:bodyPr/>
      <a:lstStyle/>
      <a:p>
        <a:r>
          <a:rPr lang="en-US"/>
          <a:t>To check and elaborate on LAR counties!</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55A8C27-5F63-4A47-B5EA-CC8D88F9D918}"/>
              </a:ext>
            </a:extLst>
          </p:cNvPr>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en-US"/>
              <a:t>doc.: IEEE 802.11-yy/xxxxr0</a:t>
            </a:r>
          </a:p>
        </p:txBody>
      </p:sp>
      <p:sp>
        <p:nvSpPr>
          <p:cNvPr id="3075" name="Rectangle 3">
            <a:extLst>
              <a:ext uri="{FF2B5EF4-FFF2-40B4-BE49-F238E27FC236}">
                <a16:creationId xmlns:a16="http://schemas.microsoft.com/office/drawing/2014/main" id="{6630CEDB-CBFE-4C43-9788-B9504E0E310D}"/>
              </a:ext>
            </a:extLst>
          </p:cNvPr>
          <p:cNvSpPr>
            <a:spLocks noGrp="1" noChangeArrowheads="1"/>
          </p:cNvSpPr>
          <p:nvPr>
            <p:ph type="dt" sz="quarter" idx="1"/>
          </p:nvPr>
        </p:nvSpPr>
        <p:spPr bwMode="auto">
          <a:xfrm>
            <a:off x="695325" y="175081"/>
            <a:ext cx="102906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ltLang="en-US"/>
              <a:t>October 2022</a:t>
            </a:r>
            <a:endParaRPr lang="en-US" altLang="en-US" dirty="0"/>
          </a:p>
        </p:txBody>
      </p:sp>
      <p:sp>
        <p:nvSpPr>
          <p:cNvPr id="3076" name="Rectangle 4">
            <a:extLst>
              <a:ext uri="{FF2B5EF4-FFF2-40B4-BE49-F238E27FC236}">
                <a16:creationId xmlns:a16="http://schemas.microsoft.com/office/drawing/2014/main" id="{6D98C33F-6385-4FC0-9541-D4D014946523}"/>
              </a:ext>
            </a:extLst>
          </p:cNvPr>
          <p:cNvSpPr>
            <a:spLocks noGrp="1" noChangeArrowheads="1"/>
          </p:cNvSpPr>
          <p:nvPr>
            <p:ph type="ftr" sz="quarter" idx="2"/>
          </p:nvPr>
        </p:nvSpPr>
        <p:spPr bwMode="auto">
          <a:xfrm>
            <a:off x="4503907" y="8982075"/>
            <a:ext cx="181434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en-US" dirty="0"/>
              <a:t>Hassan Yaghoobi, Intel Corp.</a:t>
            </a:r>
          </a:p>
        </p:txBody>
      </p:sp>
      <p:sp>
        <p:nvSpPr>
          <p:cNvPr id="3077" name="Rectangle 5">
            <a:extLst>
              <a:ext uri="{FF2B5EF4-FFF2-40B4-BE49-F238E27FC236}">
                <a16:creationId xmlns:a16="http://schemas.microsoft.com/office/drawing/2014/main" id="{FB50BD5E-19C1-4DC0-AA7D-BC260ABB9AA8}"/>
              </a:ext>
            </a:extLst>
          </p:cNvPr>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B7EBF7BB-702D-4B8D-970A-D3E971485DD4}" type="slidenum">
              <a:rPr lang="en-US" altLang="en-US"/>
              <a:pPr/>
              <a:t>‹#›</a:t>
            </a:fld>
            <a:endParaRPr lang="en-US" altLang="en-US"/>
          </a:p>
        </p:txBody>
      </p:sp>
      <p:sp>
        <p:nvSpPr>
          <p:cNvPr id="3078" name="Line 6">
            <a:extLst>
              <a:ext uri="{FF2B5EF4-FFF2-40B4-BE49-F238E27FC236}">
                <a16:creationId xmlns:a16="http://schemas.microsoft.com/office/drawing/2014/main" id="{BE8F0F14-D801-46F0-BACA-CBB91BFB563C}"/>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701076DC-6671-48F6-B1E9-F026C3DFBB4C}"/>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E4E79C1E-6EFF-4617-83E4-19078051167C}"/>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91BF877-78DE-4B58-AD8B-3EE1F585C9F2}"/>
              </a:ext>
            </a:extLst>
          </p:cNvPr>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en-US"/>
              <a:t>doc.: IEEE 802.11-yy/xxxxr0</a:t>
            </a:r>
          </a:p>
        </p:txBody>
      </p:sp>
      <p:sp>
        <p:nvSpPr>
          <p:cNvPr id="2051" name="Rectangle 3">
            <a:extLst>
              <a:ext uri="{FF2B5EF4-FFF2-40B4-BE49-F238E27FC236}">
                <a16:creationId xmlns:a16="http://schemas.microsoft.com/office/drawing/2014/main" id="{0F5E59CE-8E3B-4D01-B3DD-3B48828EA337}"/>
              </a:ext>
            </a:extLst>
          </p:cNvPr>
          <p:cNvSpPr>
            <a:spLocks noGrp="1" noChangeArrowheads="1"/>
          </p:cNvSpPr>
          <p:nvPr>
            <p:ph type="dt" idx="1"/>
          </p:nvPr>
        </p:nvSpPr>
        <p:spPr bwMode="auto">
          <a:xfrm>
            <a:off x="654050" y="95706"/>
            <a:ext cx="102906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ltLang="en-US"/>
              <a:t>October 2022</a:t>
            </a:r>
            <a:endParaRPr lang="en-US" altLang="en-US" dirty="0"/>
          </a:p>
        </p:txBody>
      </p:sp>
      <p:sp>
        <p:nvSpPr>
          <p:cNvPr id="2052" name="Rectangle 4">
            <a:extLst>
              <a:ext uri="{FF2B5EF4-FFF2-40B4-BE49-F238E27FC236}">
                <a16:creationId xmlns:a16="http://schemas.microsoft.com/office/drawing/2014/main" id="{0C7F1C13-2CC8-4F75-9F46-ADB06C72823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66A1FDD5-44C5-4C28-BF9A-48865F56A6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030AD700-6D4C-4E58-865B-BBFC73E6FDD4}"/>
              </a:ext>
            </a:extLst>
          </p:cNvPr>
          <p:cNvSpPr>
            <a:spLocks noGrp="1" noChangeArrowheads="1"/>
          </p:cNvSpPr>
          <p:nvPr>
            <p:ph type="ftr" sz="quarter" idx="4"/>
          </p:nvPr>
        </p:nvSpPr>
        <p:spPr bwMode="auto">
          <a:xfrm>
            <a:off x="4005730" y="8985250"/>
            <a:ext cx="227600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en-US" dirty="0"/>
              <a:t>Hassan Yaghoobi, Intel Corp.</a:t>
            </a:r>
          </a:p>
        </p:txBody>
      </p:sp>
      <p:sp>
        <p:nvSpPr>
          <p:cNvPr id="2055" name="Rectangle 7">
            <a:extLst>
              <a:ext uri="{FF2B5EF4-FFF2-40B4-BE49-F238E27FC236}">
                <a16:creationId xmlns:a16="http://schemas.microsoft.com/office/drawing/2014/main" id="{1FB751E7-8FC7-42CD-8D4D-157BF7DA406D}"/>
              </a:ext>
            </a:extLst>
          </p:cNvPr>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9978D8AA-2465-4D98-8ABC-5DBACEA7247A}" type="slidenum">
              <a:rPr lang="en-US" altLang="en-US"/>
              <a:pPr/>
              <a:t>‹#›</a:t>
            </a:fld>
            <a:endParaRPr lang="en-US" altLang="en-US"/>
          </a:p>
        </p:txBody>
      </p:sp>
      <p:sp>
        <p:nvSpPr>
          <p:cNvPr id="2056" name="Rectangle 8">
            <a:extLst>
              <a:ext uri="{FF2B5EF4-FFF2-40B4-BE49-F238E27FC236}">
                <a16:creationId xmlns:a16="http://schemas.microsoft.com/office/drawing/2014/main" id="{B7DAFE15-682D-4ACB-AF75-33F6291AADE6}"/>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a:t>Submission</a:t>
            </a:r>
          </a:p>
        </p:txBody>
      </p:sp>
      <p:sp>
        <p:nvSpPr>
          <p:cNvPr id="2057" name="Line 9">
            <a:extLst>
              <a:ext uri="{FF2B5EF4-FFF2-40B4-BE49-F238E27FC236}">
                <a16:creationId xmlns:a16="http://schemas.microsoft.com/office/drawing/2014/main" id="{5FF8127D-981C-437F-A340-D2A0E39EAEC8}"/>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0F7BDD21-2306-4EBB-A954-0E2C2D3E3B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3A51DEA-5496-4E81-B434-B81A52827EF0}"/>
              </a:ext>
            </a:extLst>
          </p:cNvPr>
          <p:cNvSpPr>
            <a:spLocks noGrp="1" noChangeArrowheads="1"/>
          </p:cNvSpPr>
          <p:nvPr>
            <p:ph type="hdr" sz="quarter"/>
          </p:nvPr>
        </p:nvSpPr>
        <p:spPr>
          <a:ln/>
        </p:spPr>
        <p:txBody>
          <a:bodyPr/>
          <a:lstStyle/>
          <a:p>
            <a:r>
              <a:rPr lang="en-US" altLang="en-US"/>
              <a:t>doc.: IEEE 802.11-yy/xxxxr0</a:t>
            </a:r>
          </a:p>
        </p:txBody>
      </p:sp>
      <p:sp>
        <p:nvSpPr>
          <p:cNvPr id="5" name="Rectangle 3">
            <a:extLst>
              <a:ext uri="{FF2B5EF4-FFF2-40B4-BE49-F238E27FC236}">
                <a16:creationId xmlns:a16="http://schemas.microsoft.com/office/drawing/2014/main" id="{5195BE42-92A9-4525-8E34-1E7D1E9FBD29}"/>
              </a:ext>
            </a:extLst>
          </p:cNvPr>
          <p:cNvSpPr>
            <a:spLocks noGrp="1" noChangeArrowheads="1"/>
          </p:cNvSpPr>
          <p:nvPr>
            <p:ph type="dt" idx="1"/>
          </p:nvPr>
        </p:nvSpPr>
        <p:spPr>
          <a:ln/>
        </p:spPr>
        <p:txBody>
          <a:bodyPr/>
          <a:lstStyle/>
          <a:p>
            <a:r>
              <a:rPr lang="en-US" altLang="en-US" dirty="0"/>
              <a:t>October 2022</a:t>
            </a:r>
          </a:p>
        </p:txBody>
      </p:sp>
      <p:sp>
        <p:nvSpPr>
          <p:cNvPr id="6" name="Rectangle 6">
            <a:extLst>
              <a:ext uri="{FF2B5EF4-FFF2-40B4-BE49-F238E27FC236}">
                <a16:creationId xmlns:a16="http://schemas.microsoft.com/office/drawing/2014/main" id="{4011F28A-A75C-4E43-A322-C6BCDF52EA33}"/>
              </a:ext>
            </a:extLst>
          </p:cNvPr>
          <p:cNvSpPr>
            <a:spLocks noGrp="1" noChangeArrowheads="1"/>
          </p:cNvSpPr>
          <p:nvPr>
            <p:ph type="ftr" sz="quarter" idx="4"/>
          </p:nvPr>
        </p:nvSpPr>
        <p:spPr>
          <a:xfrm>
            <a:off x="4005730" y="8985250"/>
            <a:ext cx="2276008" cy="184666"/>
          </a:xfrm>
          <a:ln/>
        </p:spPr>
        <p:txBody>
          <a:bodyPr/>
          <a:lstStyle/>
          <a:p>
            <a:pPr lvl="4"/>
            <a:r>
              <a:rPr lang="en-US" altLang="en-US" dirty="0"/>
              <a:t>Hassan Yaghoobi, Intel Corp.</a:t>
            </a:r>
          </a:p>
        </p:txBody>
      </p:sp>
      <p:sp>
        <p:nvSpPr>
          <p:cNvPr id="7" name="Rectangle 7">
            <a:extLst>
              <a:ext uri="{FF2B5EF4-FFF2-40B4-BE49-F238E27FC236}">
                <a16:creationId xmlns:a16="http://schemas.microsoft.com/office/drawing/2014/main" id="{15F383EA-C35E-414E-943B-0B75094250C4}"/>
              </a:ext>
            </a:extLst>
          </p:cNvPr>
          <p:cNvSpPr>
            <a:spLocks noGrp="1" noChangeArrowheads="1"/>
          </p:cNvSpPr>
          <p:nvPr>
            <p:ph type="sldNum" sz="quarter" idx="5"/>
          </p:nvPr>
        </p:nvSpPr>
        <p:spPr>
          <a:ln/>
        </p:spPr>
        <p:txBody>
          <a:bodyPr/>
          <a:lstStyle/>
          <a:p>
            <a:r>
              <a:rPr lang="en-US" altLang="en-US"/>
              <a:t>Page </a:t>
            </a:r>
            <a:fld id="{0F3A5538-EB83-4378-A8B7-2AF29C3C5367}" type="slidenum">
              <a:rPr lang="en-US" altLang="en-US"/>
              <a:pPr/>
              <a:t>1</a:t>
            </a:fld>
            <a:endParaRPr lang="en-US" altLang="en-US"/>
          </a:p>
        </p:txBody>
      </p:sp>
      <p:sp>
        <p:nvSpPr>
          <p:cNvPr id="31746" name="Rectangle 2">
            <a:extLst>
              <a:ext uri="{FF2B5EF4-FFF2-40B4-BE49-F238E27FC236}">
                <a16:creationId xmlns:a16="http://schemas.microsoft.com/office/drawing/2014/main" id="{4C2DF32E-F7A8-4CAC-A373-F2292F6C9AED}"/>
              </a:ext>
            </a:extLst>
          </p:cNvPr>
          <p:cNvSpPr>
            <a:spLocks noGrp="1" noRot="1" noChangeAspect="1" noChangeArrowheads="1" noTextEdit="1"/>
          </p:cNvSpPr>
          <p:nvPr>
            <p:ph type="sldImg"/>
          </p:nvPr>
        </p:nvSpPr>
        <p:spPr>
          <a:xfrm>
            <a:off x="1154113" y="701675"/>
            <a:ext cx="4625975" cy="3468688"/>
          </a:xfrm>
          <a:ln/>
        </p:spPr>
      </p:sp>
      <p:sp>
        <p:nvSpPr>
          <p:cNvPr id="31747" name="Rectangle 3">
            <a:extLst>
              <a:ext uri="{FF2B5EF4-FFF2-40B4-BE49-F238E27FC236}">
                <a16:creationId xmlns:a16="http://schemas.microsoft.com/office/drawing/2014/main" id="{A764C3D1-A104-4BC8-AFF1-61A5B58F252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76FFF09-B497-4F2A-8569-DFAA754FDDAD}"/>
              </a:ext>
            </a:extLst>
          </p:cNvPr>
          <p:cNvSpPr>
            <a:spLocks noGrp="1" noChangeArrowheads="1"/>
          </p:cNvSpPr>
          <p:nvPr>
            <p:ph type="hdr" sz="quarter"/>
          </p:nvPr>
        </p:nvSpPr>
        <p:spPr>
          <a:ln/>
        </p:spPr>
        <p:txBody>
          <a:bodyPr/>
          <a:lstStyle/>
          <a:p>
            <a:r>
              <a:rPr lang="en-US" altLang="en-US"/>
              <a:t>doc.: IEEE 802.11-yy/xxxxr0</a:t>
            </a:r>
          </a:p>
        </p:txBody>
      </p:sp>
      <p:sp>
        <p:nvSpPr>
          <p:cNvPr id="5" name="Rectangle 3">
            <a:extLst>
              <a:ext uri="{FF2B5EF4-FFF2-40B4-BE49-F238E27FC236}">
                <a16:creationId xmlns:a16="http://schemas.microsoft.com/office/drawing/2014/main" id="{3E3C3619-E722-4098-A3CE-5D1D41565805}"/>
              </a:ext>
            </a:extLst>
          </p:cNvPr>
          <p:cNvSpPr>
            <a:spLocks noGrp="1" noChangeArrowheads="1"/>
          </p:cNvSpPr>
          <p:nvPr>
            <p:ph type="dt" idx="1"/>
          </p:nvPr>
        </p:nvSpPr>
        <p:spPr>
          <a:ln/>
        </p:spPr>
        <p:txBody>
          <a:bodyPr/>
          <a:lstStyle/>
          <a:p>
            <a:r>
              <a:rPr lang="en-US" altLang="en-US" dirty="0"/>
              <a:t>October 2022</a:t>
            </a:r>
          </a:p>
        </p:txBody>
      </p:sp>
      <p:sp>
        <p:nvSpPr>
          <p:cNvPr id="6" name="Rectangle 6">
            <a:extLst>
              <a:ext uri="{FF2B5EF4-FFF2-40B4-BE49-F238E27FC236}">
                <a16:creationId xmlns:a16="http://schemas.microsoft.com/office/drawing/2014/main" id="{38717058-61F9-40BC-8BE3-E0B10943ACC2}"/>
              </a:ext>
            </a:extLst>
          </p:cNvPr>
          <p:cNvSpPr>
            <a:spLocks noGrp="1" noChangeArrowheads="1"/>
          </p:cNvSpPr>
          <p:nvPr>
            <p:ph type="ftr" sz="quarter" idx="4"/>
          </p:nvPr>
        </p:nvSpPr>
        <p:spPr>
          <a:xfrm>
            <a:off x="4005730" y="8985250"/>
            <a:ext cx="2276008" cy="184666"/>
          </a:xfrm>
          <a:ln/>
        </p:spPr>
        <p:txBody>
          <a:bodyPr/>
          <a:lstStyle/>
          <a:p>
            <a:pPr lvl="4"/>
            <a:r>
              <a:rPr lang="en-US" altLang="en-US" dirty="0"/>
              <a:t>Hassan Yaghoobi, Intel Corp.</a:t>
            </a:r>
          </a:p>
        </p:txBody>
      </p:sp>
      <p:sp>
        <p:nvSpPr>
          <p:cNvPr id="7" name="Rectangle 7">
            <a:extLst>
              <a:ext uri="{FF2B5EF4-FFF2-40B4-BE49-F238E27FC236}">
                <a16:creationId xmlns:a16="http://schemas.microsoft.com/office/drawing/2014/main" id="{74E2A01B-31A1-4A12-B88A-A4F831ACB519}"/>
              </a:ext>
            </a:extLst>
          </p:cNvPr>
          <p:cNvSpPr>
            <a:spLocks noGrp="1" noChangeArrowheads="1"/>
          </p:cNvSpPr>
          <p:nvPr>
            <p:ph type="sldNum" sz="quarter" idx="5"/>
          </p:nvPr>
        </p:nvSpPr>
        <p:spPr>
          <a:ln/>
        </p:spPr>
        <p:txBody>
          <a:bodyPr/>
          <a:lstStyle/>
          <a:p>
            <a:r>
              <a:rPr lang="en-US" altLang="en-US"/>
              <a:t>Page </a:t>
            </a:r>
            <a:fld id="{C5BEAC7D-AED2-40F6-AE1D-FA94FE649A44}" type="slidenum">
              <a:rPr lang="en-US" altLang="en-US"/>
              <a:pPr/>
              <a:t>2</a:t>
            </a:fld>
            <a:endParaRPr lang="en-US" altLang="en-US"/>
          </a:p>
        </p:txBody>
      </p:sp>
      <p:sp>
        <p:nvSpPr>
          <p:cNvPr id="6146" name="Rectangle 2">
            <a:extLst>
              <a:ext uri="{FF2B5EF4-FFF2-40B4-BE49-F238E27FC236}">
                <a16:creationId xmlns:a16="http://schemas.microsoft.com/office/drawing/2014/main" id="{A2D03470-593C-4F0E-A3C6-E6DB27A5B15E}"/>
              </a:ext>
            </a:extLst>
          </p:cNvPr>
          <p:cNvSpPr>
            <a:spLocks noGrp="1" noRot="1" noChangeAspect="1" noChangeArrowheads="1" noTextEdit="1"/>
          </p:cNvSpPr>
          <p:nvPr>
            <p:ph type="sldImg"/>
          </p:nvPr>
        </p:nvSpPr>
        <p:spPr>
          <a:xfrm>
            <a:off x="1154113" y="701675"/>
            <a:ext cx="4625975" cy="3468688"/>
          </a:xfrm>
          <a:ln cap="flat"/>
        </p:spPr>
      </p:sp>
      <p:sp>
        <p:nvSpPr>
          <p:cNvPr id="6147" name="Rectangle 3">
            <a:extLst>
              <a:ext uri="{FF2B5EF4-FFF2-40B4-BE49-F238E27FC236}">
                <a16:creationId xmlns:a16="http://schemas.microsoft.com/office/drawing/2014/main" id="{1BA51845-767C-4A61-8B6D-A261A695B688}"/>
              </a:ext>
            </a:extLst>
          </p:cNvPr>
          <p:cNvSpPr>
            <a:spLocks noGrp="1" noChangeArrowheads="1"/>
          </p:cNvSpPr>
          <p:nvPr>
            <p:ph type="body" idx="1"/>
          </p:nvPr>
        </p:nvSpPr>
        <p:spPr>
          <a:ln/>
        </p:spPr>
        <p:txBody>
          <a:bodyPr lIns="95250" rIns="95250"/>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EBE84-6A50-4601-991C-5528195DD526}"/>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7781EA-A089-4C26-A85D-0BAB236138C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D90681-A0B3-40C7-86FC-F3EC7FA44C29}"/>
              </a:ext>
            </a:extLst>
          </p:cNvPr>
          <p:cNvSpPr>
            <a:spLocks noGrp="1"/>
          </p:cNvSpPr>
          <p:nvPr>
            <p:ph type="dt" sz="half" idx="10"/>
          </p:nvPr>
        </p:nvSpPr>
        <p:spPr>
          <a:xfrm>
            <a:off x="696913" y="332601"/>
            <a:ext cx="1323119" cy="276999"/>
          </a:xfrm>
        </p:spPr>
        <p:txBody>
          <a:bodyPr/>
          <a:lstStyle>
            <a:lvl1pPr>
              <a:defRPr/>
            </a:lvl1pPr>
          </a:lstStyle>
          <a:p>
            <a:r>
              <a:rPr lang="en-US" altLang="en-US" dirty="0"/>
              <a:t>October 2022</a:t>
            </a:r>
          </a:p>
        </p:txBody>
      </p:sp>
      <p:sp>
        <p:nvSpPr>
          <p:cNvPr id="5" name="Footer Placeholder 4">
            <a:extLst>
              <a:ext uri="{FF2B5EF4-FFF2-40B4-BE49-F238E27FC236}">
                <a16:creationId xmlns:a16="http://schemas.microsoft.com/office/drawing/2014/main" id="{F7E0498B-5C8F-4CC7-A1EB-0BFDB2FEE9E0}"/>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6" name="Slide Number Placeholder 5">
            <a:extLst>
              <a:ext uri="{FF2B5EF4-FFF2-40B4-BE49-F238E27FC236}">
                <a16:creationId xmlns:a16="http://schemas.microsoft.com/office/drawing/2014/main" id="{29F66FE2-95FA-4CA0-92B9-146CB8BBBD1B}"/>
              </a:ext>
            </a:extLst>
          </p:cNvPr>
          <p:cNvSpPr>
            <a:spLocks noGrp="1"/>
          </p:cNvSpPr>
          <p:nvPr>
            <p:ph type="sldNum" sz="quarter" idx="12"/>
          </p:nvPr>
        </p:nvSpPr>
        <p:spPr/>
        <p:txBody>
          <a:bodyPr/>
          <a:lstStyle>
            <a:lvl1pPr>
              <a:defRPr/>
            </a:lvl1pPr>
          </a:lstStyle>
          <a:p>
            <a:r>
              <a:rPr lang="en-US" altLang="en-US"/>
              <a:t>Slide </a:t>
            </a:r>
            <a:fld id="{B526E305-3254-40C3-86F9-73DFF84537F6}" type="slidenum">
              <a:rPr lang="en-US" altLang="en-US"/>
              <a:pPr/>
              <a:t>‹#›</a:t>
            </a:fld>
            <a:endParaRPr lang="en-US" altLang="en-US"/>
          </a:p>
        </p:txBody>
      </p:sp>
    </p:spTree>
    <p:extLst>
      <p:ext uri="{BB962C8B-B14F-4D97-AF65-F5344CB8AC3E}">
        <p14:creationId xmlns:p14="http://schemas.microsoft.com/office/powerpoint/2010/main" val="2803436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11BC7-34A6-48F3-8A77-556519C9E1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2A070E9-E32A-4F3A-A5C7-DDE6D43551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176364-B12A-45B7-9DA9-7AB5CC5276B0}"/>
              </a:ext>
            </a:extLst>
          </p:cNvPr>
          <p:cNvSpPr>
            <a:spLocks noGrp="1"/>
          </p:cNvSpPr>
          <p:nvPr>
            <p:ph type="dt" sz="half" idx="10"/>
          </p:nvPr>
        </p:nvSpPr>
        <p:spPr/>
        <p:txBody>
          <a:bodyPr/>
          <a:lstStyle>
            <a:lvl1pPr>
              <a:defRPr/>
            </a:lvl1pPr>
          </a:lstStyle>
          <a:p>
            <a:r>
              <a:rPr lang="en-US" altLang="en-US" dirty="0"/>
              <a:t>October 2022</a:t>
            </a:r>
          </a:p>
        </p:txBody>
      </p:sp>
      <p:sp>
        <p:nvSpPr>
          <p:cNvPr id="5" name="Footer Placeholder 4">
            <a:extLst>
              <a:ext uri="{FF2B5EF4-FFF2-40B4-BE49-F238E27FC236}">
                <a16:creationId xmlns:a16="http://schemas.microsoft.com/office/drawing/2014/main" id="{DF055A5E-2493-42C1-8BAB-4C5EA41209F1}"/>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6" name="Slide Number Placeholder 5">
            <a:extLst>
              <a:ext uri="{FF2B5EF4-FFF2-40B4-BE49-F238E27FC236}">
                <a16:creationId xmlns:a16="http://schemas.microsoft.com/office/drawing/2014/main" id="{6B4DCBB2-0DE1-4CBE-B2C4-4244FFF373C2}"/>
              </a:ext>
            </a:extLst>
          </p:cNvPr>
          <p:cNvSpPr>
            <a:spLocks noGrp="1"/>
          </p:cNvSpPr>
          <p:nvPr>
            <p:ph type="sldNum" sz="quarter" idx="12"/>
          </p:nvPr>
        </p:nvSpPr>
        <p:spPr/>
        <p:txBody>
          <a:bodyPr/>
          <a:lstStyle>
            <a:lvl1pPr>
              <a:defRPr/>
            </a:lvl1pPr>
          </a:lstStyle>
          <a:p>
            <a:r>
              <a:rPr lang="en-US" altLang="en-US"/>
              <a:t>Slide </a:t>
            </a:r>
            <a:fld id="{898910AD-1B73-4FA3-9062-13CA6D2D9369}" type="slidenum">
              <a:rPr lang="en-US" altLang="en-US"/>
              <a:pPr/>
              <a:t>‹#›</a:t>
            </a:fld>
            <a:endParaRPr lang="en-US" altLang="en-US"/>
          </a:p>
        </p:txBody>
      </p:sp>
    </p:spTree>
    <p:extLst>
      <p:ext uri="{BB962C8B-B14F-4D97-AF65-F5344CB8AC3E}">
        <p14:creationId xmlns:p14="http://schemas.microsoft.com/office/powerpoint/2010/main" val="328461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B72BEA-E30D-42BA-9F95-FB2D8DFE8A3E}"/>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5C23DF-5D37-49D1-83BE-D6DCB2AF9292}"/>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9F6AB4-717C-4D67-92C7-9029C4C69A0B}"/>
              </a:ext>
            </a:extLst>
          </p:cNvPr>
          <p:cNvSpPr>
            <a:spLocks noGrp="1"/>
          </p:cNvSpPr>
          <p:nvPr>
            <p:ph type="dt" sz="half" idx="10"/>
          </p:nvPr>
        </p:nvSpPr>
        <p:spPr/>
        <p:txBody>
          <a:bodyPr/>
          <a:lstStyle>
            <a:lvl1pPr>
              <a:defRPr/>
            </a:lvl1pPr>
          </a:lstStyle>
          <a:p>
            <a:r>
              <a:rPr lang="en-US" altLang="en-US" dirty="0"/>
              <a:t>October 2022</a:t>
            </a:r>
          </a:p>
        </p:txBody>
      </p:sp>
      <p:sp>
        <p:nvSpPr>
          <p:cNvPr id="5" name="Footer Placeholder 4">
            <a:extLst>
              <a:ext uri="{FF2B5EF4-FFF2-40B4-BE49-F238E27FC236}">
                <a16:creationId xmlns:a16="http://schemas.microsoft.com/office/drawing/2014/main" id="{550ACD3B-BA39-4BAA-9966-1AF32F22A65A}"/>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6" name="Slide Number Placeholder 5">
            <a:extLst>
              <a:ext uri="{FF2B5EF4-FFF2-40B4-BE49-F238E27FC236}">
                <a16:creationId xmlns:a16="http://schemas.microsoft.com/office/drawing/2014/main" id="{DC04D936-6A31-4522-B084-3085E656ED63}"/>
              </a:ext>
            </a:extLst>
          </p:cNvPr>
          <p:cNvSpPr>
            <a:spLocks noGrp="1"/>
          </p:cNvSpPr>
          <p:nvPr>
            <p:ph type="sldNum" sz="quarter" idx="12"/>
          </p:nvPr>
        </p:nvSpPr>
        <p:spPr/>
        <p:txBody>
          <a:bodyPr/>
          <a:lstStyle>
            <a:lvl1pPr>
              <a:defRPr/>
            </a:lvl1pPr>
          </a:lstStyle>
          <a:p>
            <a:r>
              <a:rPr lang="en-US" altLang="en-US"/>
              <a:t>Slide </a:t>
            </a:r>
            <a:fld id="{F2655CF9-9343-48C6-A5B2-61D8F71A54D1}" type="slidenum">
              <a:rPr lang="en-US" altLang="en-US"/>
              <a:pPr/>
              <a:t>‹#›</a:t>
            </a:fld>
            <a:endParaRPr lang="en-US" altLang="en-US"/>
          </a:p>
        </p:txBody>
      </p:sp>
    </p:spTree>
    <p:extLst>
      <p:ext uri="{BB962C8B-B14F-4D97-AF65-F5344CB8AC3E}">
        <p14:creationId xmlns:p14="http://schemas.microsoft.com/office/powerpoint/2010/main" val="426153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FD82C-C550-46F6-B97A-73E2007D0D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F13738-DA39-436F-8712-578B97BBA3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0B30B3-7DE9-496B-A4C6-A7E02E3BA186}"/>
              </a:ext>
            </a:extLst>
          </p:cNvPr>
          <p:cNvSpPr>
            <a:spLocks noGrp="1"/>
          </p:cNvSpPr>
          <p:nvPr>
            <p:ph type="dt" sz="half" idx="10"/>
          </p:nvPr>
        </p:nvSpPr>
        <p:spPr/>
        <p:txBody>
          <a:bodyPr/>
          <a:lstStyle>
            <a:lvl1pPr>
              <a:defRPr/>
            </a:lvl1pPr>
          </a:lstStyle>
          <a:p>
            <a:r>
              <a:rPr lang="en-US" altLang="en-US" dirty="0"/>
              <a:t>October 2022</a:t>
            </a:r>
          </a:p>
        </p:txBody>
      </p:sp>
      <p:sp>
        <p:nvSpPr>
          <p:cNvPr id="5" name="Footer Placeholder 4">
            <a:extLst>
              <a:ext uri="{FF2B5EF4-FFF2-40B4-BE49-F238E27FC236}">
                <a16:creationId xmlns:a16="http://schemas.microsoft.com/office/drawing/2014/main" id="{9978C491-F0D8-4D50-9749-AB846F17D8C3}"/>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6" name="Slide Number Placeholder 5">
            <a:extLst>
              <a:ext uri="{FF2B5EF4-FFF2-40B4-BE49-F238E27FC236}">
                <a16:creationId xmlns:a16="http://schemas.microsoft.com/office/drawing/2014/main" id="{18FD40EE-9C6F-43E1-892A-E6F4BEF01777}"/>
              </a:ext>
            </a:extLst>
          </p:cNvPr>
          <p:cNvSpPr>
            <a:spLocks noGrp="1"/>
          </p:cNvSpPr>
          <p:nvPr>
            <p:ph type="sldNum" sz="quarter" idx="12"/>
          </p:nvPr>
        </p:nvSpPr>
        <p:spPr/>
        <p:txBody>
          <a:bodyPr/>
          <a:lstStyle>
            <a:lvl1pPr>
              <a:defRPr/>
            </a:lvl1pPr>
          </a:lstStyle>
          <a:p>
            <a:r>
              <a:rPr lang="en-US" altLang="en-US"/>
              <a:t>Slide </a:t>
            </a:r>
            <a:fld id="{5C226CCF-13D5-4AB8-9FDF-B279401C5021}" type="slidenum">
              <a:rPr lang="en-US" altLang="en-US"/>
              <a:pPr/>
              <a:t>‹#›</a:t>
            </a:fld>
            <a:endParaRPr lang="en-US" altLang="en-US"/>
          </a:p>
        </p:txBody>
      </p:sp>
    </p:spTree>
    <p:extLst>
      <p:ext uri="{BB962C8B-B14F-4D97-AF65-F5344CB8AC3E}">
        <p14:creationId xmlns:p14="http://schemas.microsoft.com/office/powerpoint/2010/main" val="3760459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9B3C9-EA8B-4C0C-A559-F2F57FA39DA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9A3F12-4C8B-4108-B6CB-5FD5EF2E255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252A0F1-67F2-43D2-892F-C395DEDD6F26}"/>
              </a:ext>
            </a:extLst>
          </p:cNvPr>
          <p:cNvSpPr>
            <a:spLocks noGrp="1"/>
          </p:cNvSpPr>
          <p:nvPr>
            <p:ph type="dt" sz="half" idx="10"/>
          </p:nvPr>
        </p:nvSpPr>
        <p:spPr/>
        <p:txBody>
          <a:bodyPr/>
          <a:lstStyle>
            <a:lvl1pPr>
              <a:defRPr/>
            </a:lvl1pPr>
          </a:lstStyle>
          <a:p>
            <a:r>
              <a:rPr lang="en-US" altLang="en-US" dirty="0"/>
              <a:t>October 2022</a:t>
            </a:r>
          </a:p>
        </p:txBody>
      </p:sp>
      <p:sp>
        <p:nvSpPr>
          <p:cNvPr id="5" name="Footer Placeholder 4">
            <a:extLst>
              <a:ext uri="{FF2B5EF4-FFF2-40B4-BE49-F238E27FC236}">
                <a16:creationId xmlns:a16="http://schemas.microsoft.com/office/drawing/2014/main" id="{D75316C7-17C0-4472-AA98-26FBE4A18CD1}"/>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6" name="Slide Number Placeholder 5">
            <a:extLst>
              <a:ext uri="{FF2B5EF4-FFF2-40B4-BE49-F238E27FC236}">
                <a16:creationId xmlns:a16="http://schemas.microsoft.com/office/drawing/2014/main" id="{6CC3B39A-3A8A-4FA6-860E-AD73EB39EA22}"/>
              </a:ext>
            </a:extLst>
          </p:cNvPr>
          <p:cNvSpPr>
            <a:spLocks noGrp="1"/>
          </p:cNvSpPr>
          <p:nvPr>
            <p:ph type="sldNum" sz="quarter" idx="12"/>
          </p:nvPr>
        </p:nvSpPr>
        <p:spPr/>
        <p:txBody>
          <a:bodyPr/>
          <a:lstStyle>
            <a:lvl1pPr>
              <a:defRPr/>
            </a:lvl1pPr>
          </a:lstStyle>
          <a:p>
            <a:r>
              <a:rPr lang="en-US" altLang="en-US"/>
              <a:t>Slide </a:t>
            </a:r>
            <a:fld id="{A624AAD9-1EDF-4EAC-ADA2-053C15384A5F}" type="slidenum">
              <a:rPr lang="en-US" altLang="en-US"/>
              <a:pPr/>
              <a:t>‹#›</a:t>
            </a:fld>
            <a:endParaRPr lang="en-US" altLang="en-US"/>
          </a:p>
        </p:txBody>
      </p:sp>
    </p:spTree>
    <p:extLst>
      <p:ext uri="{BB962C8B-B14F-4D97-AF65-F5344CB8AC3E}">
        <p14:creationId xmlns:p14="http://schemas.microsoft.com/office/powerpoint/2010/main" val="4145617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B684E-FBB2-4BD7-8E2F-92204158C5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948442-CF44-45C9-8061-09D9B9495022}"/>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10371DB-DE8B-4E8E-AE19-4CC04CF7F559}"/>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3AA169-44F1-4DC5-A49B-CE0E36C25D37}"/>
              </a:ext>
            </a:extLst>
          </p:cNvPr>
          <p:cNvSpPr>
            <a:spLocks noGrp="1"/>
          </p:cNvSpPr>
          <p:nvPr>
            <p:ph type="dt" sz="half" idx="10"/>
          </p:nvPr>
        </p:nvSpPr>
        <p:spPr/>
        <p:txBody>
          <a:bodyPr/>
          <a:lstStyle>
            <a:lvl1pPr>
              <a:defRPr/>
            </a:lvl1pPr>
          </a:lstStyle>
          <a:p>
            <a:r>
              <a:rPr lang="en-US" altLang="en-US" dirty="0"/>
              <a:t>October 2022</a:t>
            </a:r>
          </a:p>
        </p:txBody>
      </p:sp>
      <p:sp>
        <p:nvSpPr>
          <p:cNvPr id="6" name="Footer Placeholder 5">
            <a:extLst>
              <a:ext uri="{FF2B5EF4-FFF2-40B4-BE49-F238E27FC236}">
                <a16:creationId xmlns:a16="http://schemas.microsoft.com/office/drawing/2014/main" id="{7D6106E1-9497-485C-839D-C1371E5B9452}"/>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7" name="Slide Number Placeholder 6">
            <a:extLst>
              <a:ext uri="{FF2B5EF4-FFF2-40B4-BE49-F238E27FC236}">
                <a16:creationId xmlns:a16="http://schemas.microsoft.com/office/drawing/2014/main" id="{035A1074-DF81-4403-B33A-451CFC5CABC9}"/>
              </a:ext>
            </a:extLst>
          </p:cNvPr>
          <p:cNvSpPr>
            <a:spLocks noGrp="1"/>
          </p:cNvSpPr>
          <p:nvPr>
            <p:ph type="sldNum" sz="quarter" idx="12"/>
          </p:nvPr>
        </p:nvSpPr>
        <p:spPr/>
        <p:txBody>
          <a:bodyPr/>
          <a:lstStyle>
            <a:lvl1pPr>
              <a:defRPr/>
            </a:lvl1pPr>
          </a:lstStyle>
          <a:p>
            <a:r>
              <a:rPr lang="en-US" altLang="en-US"/>
              <a:t>Slide </a:t>
            </a:r>
            <a:fld id="{B9A8E547-AEF2-48FB-B4BE-0780B0974842}" type="slidenum">
              <a:rPr lang="en-US" altLang="en-US"/>
              <a:pPr/>
              <a:t>‹#›</a:t>
            </a:fld>
            <a:endParaRPr lang="en-US" altLang="en-US"/>
          </a:p>
        </p:txBody>
      </p:sp>
    </p:spTree>
    <p:extLst>
      <p:ext uri="{BB962C8B-B14F-4D97-AF65-F5344CB8AC3E}">
        <p14:creationId xmlns:p14="http://schemas.microsoft.com/office/powerpoint/2010/main" val="2361217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B1424-17D5-4C3D-9791-A276DC499DB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8E3039-303A-4B99-8607-190E4888BC9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E219CD-6E49-49A5-83CF-BA62B1BCC09D}"/>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E0DCFCC-AB66-4A4B-A0A7-B9802441E8B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C59CC7-5305-4231-B7CC-9CB847CBB51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68340B-4335-48A6-9362-5038B88742C2}"/>
              </a:ext>
            </a:extLst>
          </p:cNvPr>
          <p:cNvSpPr>
            <a:spLocks noGrp="1"/>
          </p:cNvSpPr>
          <p:nvPr>
            <p:ph type="dt" sz="half" idx="10"/>
          </p:nvPr>
        </p:nvSpPr>
        <p:spPr/>
        <p:txBody>
          <a:bodyPr/>
          <a:lstStyle>
            <a:lvl1pPr>
              <a:defRPr/>
            </a:lvl1pPr>
          </a:lstStyle>
          <a:p>
            <a:r>
              <a:rPr lang="en-US" altLang="en-US" dirty="0"/>
              <a:t>October 2022</a:t>
            </a:r>
          </a:p>
        </p:txBody>
      </p:sp>
      <p:sp>
        <p:nvSpPr>
          <p:cNvPr id="8" name="Footer Placeholder 7">
            <a:extLst>
              <a:ext uri="{FF2B5EF4-FFF2-40B4-BE49-F238E27FC236}">
                <a16:creationId xmlns:a16="http://schemas.microsoft.com/office/drawing/2014/main" id="{5DA39095-526C-4258-8DFD-407D8125AB55}"/>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9" name="Slide Number Placeholder 8">
            <a:extLst>
              <a:ext uri="{FF2B5EF4-FFF2-40B4-BE49-F238E27FC236}">
                <a16:creationId xmlns:a16="http://schemas.microsoft.com/office/drawing/2014/main" id="{4332B26D-79B1-46B2-BE2D-E8B9F4F95CCC}"/>
              </a:ext>
            </a:extLst>
          </p:cNvPr>
          <p:cNvSpPr>
            <a:spLocks noGrp="1"/>
          </p:cNvSpPr>
          <p:nvPr>
            <p:ph type="sldNum" sz="quarter" idx="12"/>
          </p:nvPr>
        </p:nvSpPr>
        <p:spPr/>
        <p:txBody>
          <a:bodyPr/>
          <a:lstStyle>
            <a:lvl1pPr>
              <a:defRPr/>
            </a:lvl1pPr>
          </a:lstStyle>
          <a:p>
            <a:r>
              <a:rPr lang="en-US" altLang="en-US"/>
              <a:t>Slide </a:t>
            </a:r>
            <a:fld id="{6EEE4720-0B8F-4608-A4C3-0C404A31FAB7}" type="slidenum">
              <a:rPr lang="en-US" altLang="en-US"/>
              <a:pPr/>
              <a:t>‹#›</a:t>
            </a:fld>
            <a:endParaRPr lang="en-US" altLang="en-US"/>
          </a:p>
        </p:txBody>
      </p:sp>
    </p:spTree>
    <p:extLst>
      <p:ext uri="{BB962C8B-B14F-4D97-AF65-F5344CB8AC3E}">
        <p14:creationId xmlns:p14="http://schemas.microsoft.com/office/powerpoint/2010/main" val="1084920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4966D-22EC-456D-B280-1A41FA1003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B5B837-859E-4B64-8737-D0671BEFFA1C}"/>
              </a:ext>
            </a:extLst>
          </p:cNvPr>
          <p:cNvSpPr>
            <a:spLocks noGrp="1"/>
          </p:cNvSpPr>
          <p:nvPr>
            <p:ph type="dt" sz="half" idx="10"/>
          </p:nvPr>
        </p:nvSpPr>
        <p:spPr/>
        <p:txBody>
          <a:bodyPr/>
          <a:lstStyle>
            <a:lvl1pPr>
              <a:defRPr/>
            </a:lvl1pPr>
          </a:lstStyle>
          <a:p>
            <a:r>
              <a:rPr lang="en-US" altLang="en-US" dirty="0"/>
              <a:t>October 2022</a:t>
            </a:r>
          </a:p>
        </p:txBody>
      </p:sp>
      <p:sp>
        <p:nvSpPr>
          <p:cNvPr id="4" name="Footer Placeholder 3">
            <a:extLst>
              <a:ext uri="{FF2B5EF4-FFF2-40B4-BE49-F238E27FC236}">
                <a16:creationId xmlns:a16="http://schemas.microsoft.com/office/drawing/2014/main" id="{D67BC70B-37DD-4A66-AD43-3C99C0762CE7}"/>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5" name="Slide Number Placeholder 4">
            <a:extLst>
              <a:ext uri="{FF2B5EF4-FFF2-40B4-BE49-F238E27FC236}">
                <a16:creationId xmlns:a16="http://schemas.microsoft.com/office/drawing/2014/main" id="{1ED05393-361B-42D2-9C3B-267F94B78811}"/>
              </a:ext>
            </a:extLst>
          </p:cNvPr>
          <p:cNvSpPr>
            <a:spLocks noGrp="1"/>
          </p:cNvSpPr>
          <p:nvPr>
            <p:ph type="sldNum" sz="quarter" idx="12"/>
          </p:nvPr>
        </p:nvSpPr>
        <p:spPr/>
        <p:txBody>
          <a:bodyPr/>
          <a:lstStyle>
            <a:lvl1pPr>
              <a:defRPr/>
            </a:lvl1pPr>
          </a:lstStyle>
          <a:p>
            <a:r>
              <a:rPr lang="en-US" altLang="en-US"/>
              <a:t>Slide </a:t>
            </a:r>
            <a:fld id="{5BDB295D-EF3C-4E60-A5A3-6528D9CDABDA}" type="slidenum">
              <a:rPr lang="en-US" altLang="en-US"/>
              <a:pPr/>
              <a:t>‹#›</a:t>
            </a:fld>
            <a:endParaRPr lang="en-US" altLang="en-US"/>
          </a:p>
        </p:txBody>
      </p:sp>
    </p:spTree>
    <p:extLst>
      <p:ext uri="{BB962C8B-B14F-4D97-AF65-F5344CB8AC3E}">
        <p14:creationId xmlns:p14="http://schemas.microsoft.com/office/powerpoint/2010/main" val="299475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680C89-2F1A-4ECA-B09F-4BC4025A022A}"/>
              </a:ext>
            </a:extLst>
          </p:cNvPr>
          <p:cNvSpPr>
            <a:spLocks noGrp="1"/>
          </p:cNvSpPr>
          <p:nvPr>
            <p:ph type="dt" sz="half" idx="10"/>
          </p:nvPr>
        </p:nvSpPr>
        <p:spPr/>
        <p:txBody>
          <a:bodyPr/>
          <a:lstStyle>
            <a:lvl1pPr>
              <a:defRPr/>
            </a:lvl1pPr>
          </a:lstStyle>
          <a:p>
            <a:r>
              <a:rPr lang="en-US" altLang="en-US" dirty="0"/>
              <a:t>October 2022</a:t>
            </a:r>
          </a:p>
        </p:txBody>
      </p:sp>
      <p:sp>
        <p:nvSpPr>
          <p:cNvPr id="3" name="Footer Placeholder 2">
            <a:extLst>
              <a:ext uri="{FF2B5EF4-FFF2-40B4-BE49-F238E27FC236}">
                <a16:creationId xmlns:a16="http://schemas.microsoft.com/office/drawing/2014/main" id="{CD71C490-15D6-4114-B42B-596B2A89F285}"/>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4" name="Slide Number Placeholder 3">
            <a:extLst>
              <a:ext uri="{FF2B5EF4-FFF2-40B4-BE49-F238E27FC236}">
                <a16:creationId xmlns:a16="http://schemas.microsoft.com/office/drawing/2014/main" id="{D0C65053-43AE-4E18-B79B-CC2B3628B513}"/>
              </a:ext>
            </a:extLst>
          </p:cNvPr>
          <p:cNvSpPr>
            <a:spLocks noGrp="1"/>
          </p:cNvSpPr>
          <p:nvPr>
            <p:ph type="sldNum" sz="quarter" idx="12"/>
          </p:nvPr>
        </p:nvSpPr>
        <p:spPr/>
        <p:txBody>
          <a:bodyPr/>
          <a:lstStyle>
            <a:lvl1pPr>
              <a:defRPr/>
            </a:lvl1pPr>
          </a:lstStyle>
          <a:p>
            <a:r>
              <a:rPr lang="en-US" altLang="en-US"/>
              <a:t>Slide </a:t>
            </a:r>
            <a:fld id="{E008FF9D-32EF-48BA-A031-E52A01F3BEF0}" type="slidenum">
              <a:rPr lang="en-US" altLang="en-US"/>
              <a:pPr/>
              <a:t>‹#›</a:t>
            </a:fld>
            <a:endParaRPr lang="en-US" altLang="en-US"/>
          </a:p>
        </p:txBody>
      </p:sp>
    </p:spTree>
    <p:extLst>
      <p:ext uri="{BB962C8B-B14F-4D97-AF65-F5344CB8AC3E}">
        <p14:creationId xmlns:p14="http://schemas.microsoft.com/office/powerpoint/2010/main" val="1472554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BC5C9-78AF-44F6-A200-CC0151414D3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33D852-A966-4EEA-81D9-C6C54FB2A04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F21552-1C4C-405E-963D-41498C26F57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EF92B7-D073-49A7-A5AE-03EECE365385}"/>
              </a:ext>
            </a:extLst>
          </p:cNvPr>
          <p:cNvSpPr>
            <a:spLocks noGrp="1"/>
          </p:cNvSpPr>
          <p:nvPr>
            <p:ph type="dt" sz="half" idx="10"/>
          </p:nvPr>
        </p:nvSpPr>
        <p:spPr/>
        <p:txBody>
          <a:bodyPr/>
          <a:lstStyle>
            <a:lvl1pPr>
              <a:defRPr/>
            </a:lvl1pPr>
          </a:lstStyle>
          <a:p>
            <a:r>
              <a:rPr lang="en-US" altLang="en-US" dirty="0"/>
              <a:t>October 2022</a:t>
            </a:r>
          </a:p>
        </p:txBody>
      </p:sp>
      <p:sp>
        <p:nvSpPr>
          <p:cNvPr id="6" name="Footer Placeholder 5">
            <a:extLst>
              <a:ext uri="{FF2B5EF4-FFF2-40B4-BE49-F238E27FC236}">
                <a16:creationId xmlns:a16="http://schemas.microsoft.com/office/drawing/2014/main" id="{F286F72D-338E-4957-A595-73C42D4EF28D}"/>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7" name="Slide Number Placeholder 6">
            <a:extLst>
              <a:ext uri="{FF2B5EF4-FFF2-40B4-BE49-F238E27FC236}">
                <a16:creationId xmlns:a16="http://schemas.microsoft.com/office/drawing/2014/main" id="{BD3C7402-00E7-4580-BC17-33FC1D50FC6E}"/>
              </a:ext>
            </a:extLst>
          </p:cNvPr>
          <p:cNvSpPr>
            <a:spLocks noGrp="1"/>
          </p:cNvSpPr>
          <p:nvPr>
            <p:ph type="sldNum" sz="quarter" idx="12"/>
          </p:nvPr>
        </p:nvSpPr>
        <p:spPr/>
        <p:txBody>
          <a:bodyPr/>
          <a:lstStyle>
            <a:lvl1pPr>
              <a:defRPr/>
            </a:lvl1pPr>
          </a:lstStyle>
          <a:p>
            <a:r>
              <a:rPr lang="en-US" altLang="en-US"/>
              <a:t>Slide </a:t>
            </a:r>
            <a:fld id="{7382B504-12C3-4CC9-85B7-7AF2424ACA38}" type="slidenum">
              <a:rPr lang="en-US" altLang="en-US"/>
              <a:pPr/>
              <a:t>‹#›</a:t>
            </a:fld>
            <a:endParaRPr lang="en-US" altLang="en-US"/>
          </a:p>
        </p:txBody>
      </p:sp>
    </p:spTree>
    <p:extLst>
      <p:ext uri="{BB962C8B-B14F-4D97-AF65-F5344CB8AC3E}">
        <p14:creationId xmlns:p14="http://schemas.microsoft.com/office/powerpoint/2010/main" val="2736442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9A19D-CCFF-4E78-8F87-A67FD3BB295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B4FE3F-0BC1-42E7-A576-BFC2FFF3FA5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50F2DF8-F9DA-48FE-87F0-85203C2BE3E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1418AF-E684-4129-890A-DAB8AAAD925E}"/>
              </a:ext>
            </a:extLst>
          </p:cNvPr>
          <p:cNvSpPr>
            <a:spLocks noGrp="1"/>
          </p:cNvSpPr>
          <p:nvPr>
            <p:ph type="dt" sz="half" idx="10"/>
          </p:nvPr>
        </p:nvSpPr>
        <p:spPr/>
        <p:txBody>
          <a:bodyPr/>
          <a:lstStyle>
            <a:lvl1pPr>
              <a:defRPr/>
            </a:lvl1pPr>
          </a:lstStyle>
          <a:p>
            <a:r>
              <a:rPr lang="en-US" altLang="en-US" dirty="0"/>
              <a:t>October 2022</a:t>
            </a:r>
          </a:p>
        </p:txBody>
      </p:sp>
      <p:sp>
        <p:nvSpPr>
          <p:cNvPr id="6" name="Footer Placeholder 5">
            <a:extLst>
              <a:ext uri="{FF2B5EF4-FFF2-40B4-BE49-F238E27FC236}">
                <a16:creationId xmlns:a16="http://schemas.microsoft.com/office/drawing/2014/main" id="{A8A4189E-1374-4D2D-9321-73E7AE7BC37A}"/>
              </a:ext>
            </a:extLst>
          </p:cNvPr>
          <p:cNvSpPr>
            <a:spLocks noGrp="1"/>
          </p:cNvSpPr>
          <p:nvPr>
            <p:ph type="ftr" sz="quarter" idx="11"/>
          </p:nvPr>
        </p:nvSpPr>
        <p:spPr/>
        <p:txBody>
          <a:bodyPr/>
          <a:lstStyle>
            <a:lvl1pPr>
              <a:defRPr/>
            </a:lvl1pPr>
          </a:lstStyle>
          <a:p>
            <a:r>
              <a:rPr lang="en-US" altLang="en-US" dirty="0"/>
              <a:t>Hassan Yaghoobi, Intel Corp.</a:t>
            </a:r>
          </a:p>
        </p:txBody>
      </p:sp>
      <p:sp>
        <p:nvSpPr>
          <p:cNvPr id="7" name="Slide Number Placeholder 6">
            <a:extLst>
              <a:ext uri="{FF2B5EF4-FFF2-40B4-BE49-F238E27FC236}">
                <a16:creationId xmlns:a16="http://schemas.microsoft.com/office/drawing/2014/main" id="{0AB98D97-CDCF-4407-A9A9-96CF05194C2F}"/>
              </a:ext>
            </a:extLst>
          </p:cNvPr>
          <p:cNvSpPr>
            <a:spLocks noGrp="1"/>
          </p:cNvSpPr>
          <p:nvPr>
            <p:ph type="sldNum" sz="quarter" idx="12"/>
          </p:nvPr>
        </p:nvSpPr>
        <p:spPr/>
        <p:txBody>
          <a:bodyPr/>
          <a:lstStyle>
            <a:lvl1pPr>
              <a:defRPr/>
            </a:lvl1pPr>
          </a:lstStyle>
          <a:p>
            <a:r>
              <a:rPr lang="en-US" altLang="en-US"/>
              <a:t>Slide </a:t>
            </a:r>
            <a:fld id="{A1CA424F-4966-4206-B5E4-4646BC107D07}" type="slidenum">
              <a:rPr lang="en-US" altLang="en-US"/>
              <a:pPr/>
              <a:t>‹#›</a:t>
            </a:fld>
            <a:endParaRPr lang="en-US" altLang="en-US"/>
          </a:p>
        </p:txBody>
      </p:sp>
    </p:spTree>
    <p:extLst>
      <p:ext uri="{BB962C8B-B14F-4D97-AF65-F5344CB8AC3E}">
        <p14:creationId xmlns:p14="http://schemas.microsoft.com/office/powerpoint/2010/main" val="1373342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3A35803-A143-4F6B-AAC0-9F72D060839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B0050C4-DE3E-4B51-A7C3-1CDB9E874FF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579C94E5-4F50-452C-8B5F-1A3AB3325E37}"/>
              </a:ext>
            </a:extLst>
          </p:cNvPr>
          <p:cNvSpPr>
            <a:spLocks noGrp="1" noChangeArrowheads="1"/>
          </p:cNvSpPr>
          <p:nvPr>
            <p:ph type="dt" sz="half" idx="2"/>
          </p:nvPr>
        </p:nvSpPr>
        <p:spPr bwMode="auto">
          <a:xfrm>
            <a:off x="696913" y="332601"/>
            <a:ext cx="132311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altLang="en-US" dirty="0"/>
              <a:t>October 2022</a:t>
            </a:r>
          </a:p>
        </p:txBody>
      </p:sp>
      <p:sp>
        <p:nvSpPr>
          <p:cNvPr id="1029" name="Rectangle 5">
            <a:extLst>
              <a:ext uri="{FF2B5EF4-FFF2-40B4-BE49-F238E27FC236}">
                <a16:creationId xmlns:a16="http://schemas.microsoft.com/office/drawing/2014/main" id="{831AE0ED-3865-4116-8954-9EE098FF1EAD}"/>
              </a:ext>
            </a:extLst>
          </p:cNvPr>
          <p:cNvSpPr>
            <a:spLocks noGrp="1" noChangeArrowheads="1"/>
          </p:cNvSpPr>
          <p:nvPr>
            <p:ph type="ftr" sz="quarter" idx="3"/>
          </p:nvPr>
        </p:nvSpPr>
        <p:spPr bwMode="auto">
          <a:xfrm>
            <a:off x="6729582" y="6475413"/>
            <a:ext cx="181434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altLang="en-US" dirty="0"/>
              <a:t>Hassan Yaghoobi, Intel Corp.</a:t>
            </a:r>
          </a:p>
        </p:txBody>
      </p:sp>
      <p:sp>
        <p:nvSpPr>
          <p:cNvPr id="1030" name="Rectangle 6">
            <a:extLst>
              <a:ext uri="{FF2B5EF4-FFF2-40B4-BE49-F238E27FC236}">
                <a16:creationId xmlns:a16="http://schemas.microsoft.com/office/drawing/2014/main" id="{CEF3C401-778B-4F12-9953-DE6C64DBF89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E1304320-A7DD-4E2A-921B-71D4F05EC91D}" type="slidenum">
              <a:rPr lang="en-US" altLang="en-US"/>
              <a:pPr/>
              <a:t>‹#›</a:t>
            </a:fld>
            <a:endParaRPr lang="en-US" altLang="en-US"/>
          </a:p>
        </p:txBody>
      </p:sp>
      <p:sp>
        <p:nvSpPr>
          <p:cNvPr id="1031" name="Rectangle 7">
            <a:extLst>
              <a:ext uri="{FF2B5EF4-FFF2-40B4-BE49-F238E27FC236}">
                <a16:creationId xmlns:a16="http://schemas.microsoft.com/office/drawing/2014/main" id="{9B309CCD-C6EF-4DE1-86EA-B161F1336CCE}"/>
              </a:ext>
            </a:extLst>
          </p:cNvPr>
          <p:cNvSpPr>
            <a:spLocks noChangeArrowheads="1"/>
          </p:cNvSpPr>
          <p:nvPr/>
        </p:nvSpPr>
        <p:spPr bwMode="auto">
          <a:xfrm>
            <a:off x="5034310" y="332601"/>
            <a:ext cx="341119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anose="02020603050405020304" pitchFamily="18" charset="0"/>
              </a:defRPr>
            </a:lvl1pPr>
            <a:lvl2pPr marL="114300">
              <a:defRPr sz="2400">
                <a:solidFill>
                  <a:schemeClr val="tx1"/>
                </a:solidFill>
                <a:latin typeface="Times New Roman" panose="02020603050405020304" pitchFamily="18" charset="0"/>
              </a:defRPr>
            </a:lvl2pPr>
            <a:lvl3pPr marL="228600">
              <a:defRPr sz="2400">
                <a:solidFill>
                  <a:schemeClr val="tx1"/>
                </a:solidFill>
                <a:latin typeface="Times New Roman" panose="02020603050405020304" pitchFamily="18" charset="0"/>
              </a:defRPr>
            </a:lvl3pPr>
            <a:lvl4pPr marL="342900">
              <a:defRPr sz="2400">
                <a:solidFill>
                  <a:schemeClr val="tx1"/>
                </a:solidFill>
                <a:latin typeface="Times New Roman" panose="02020603050405020304" pitchFamily="18" charset="0"/>
              </a:defRPr>
            </a:lvl4pPr>
            <a:lvl5pPr marL="457200">
              <a:defRPr sz="2400">
                <a:solidFill>
                  <a:schemeClr val="tx1"/>
                </a:solidFill>
                <a:latin typeface="Times New Roman" panose="02020603050405020304" pitchFamily="18" charset="0"/>
              </a:defRPr>
            </a:lvl5pPr>
            <a:lvl6pPr marL="914400" eaLnBrk="0" fontAlgn="base" hangingPunct="0">
              <a:spcBef>
                <a:spcPct val="0"/>
              </a:spcBef>
              <a:spcAft>
                <a:spcPct val="0"/>
              </a:spcAft>
              <a:defRPr sz="2400">
                <a:solidFill>
                  <a:schemeClr val="tx1"/>
                </a:solidFill>
                <a:latin typeface="Times New Roman" panose="02020603050405020304" pitchFamily="18" charset="0"/>
              </a:defRPr>
            </a:lvl6pPr>
            <a:lvl7pPr marL="1371600" eaLnBrk="0" fontAlgn="base" hangingPunct="0">
              <a:spcBef>
                <a:spcPct val="0"/>
              </a:spcBef>
              <a:spcAft>
                <a:spcPct val="0"/>
              </a:spcAft>
              <a:defRPr sz="2400">
                <a:solidFill>
                  <a:schemeClr val="tx1"/>
                </a:solidFill>
                <a:latin typeface="Times New Roman" panose="02020603050405020304" pitchFamily="18" charset="0"/>
              </a:defRPr>
            </a:lvl7pPr>
            <a:lvl8pPr marL="1828800" eaLnBrk="0" fontAlgn="base" hangingPunct="0">
              <a:spcBef>
                <a:spcPct val="0"/>
              </a:spcBef>
              <a:spcAft>
                <a:spcPct val="0"/>
              </a:spcAft>
              <a:defRPr sz="2400">
                <a:solidFill>
                  <a:schemeClr val="tx1"/>
                </a:solidFill>
                <a:latin typeface="Times New Roman" panose="02020603050405020304" pitchFamily="18" charset="0"/>
              </a:defRPr>
            </a:lvl8pPr>
            <a:lvl9pPr marL="2286000" eaLnBrk="0" fontAlgn="base" hangingPunct="0">
              <a:spcBef>
                <a:spcPct val="0"/>
              </a:spcBef>
              <a:spcAft>
                <a:spcPct val="0"/>
              </a:spcAft>
              <a:defRPr sz="2400">
                <a:solidFill>
                  <a:schemeClr val="tx1"/>
                </a:solidFill>
                <a:latin typeface="Times New Roman" panose="02020603050405020304" pitchFamily="18" charset="0"/>
              </a:defRPr>
            </a:lvl9pPr>
          </a:lstStyle>
          <a:p>
            <a:pPr lvl="4" algn="r"/>
            <a:r>
              <a:rPr lang="en-US" altLang="en-US" sz="1800" b="1" dirty="0"/>
              <a:t>doc.: IEEE 802.18-22/0124r1</a:t>
            </a:r>
          </a:p>
        </p:txBody>
      </p:sp>
      <p:sp>
        <p:nvSpPr>
          <p:cNvPr id="1032" name="Line 8">
            <a:extLst>
              <a:ext uri="{FF2B5EF4-FFF2-40B4-BE49-F238E27FC236}">
                <a16:creationId xmlns:a16="http://schemas.microsoft.com/office/drawing/2014/main" id="{973A707A-EDA7-41C5-AF75-615441C4CD5C}"/>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A4D0601A-3710-4148-AA39-3B296C578F38}"/>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a:t>Submission</a:t>
            </a:r>
          </a:p>
        </p:txBody>
      </p:sp>
      <p:sp>
        <p:nvSpPr>
          <p:cNvPr id="1034" name="Line 10">
            <a:extLst>
              <a:ext uri="{FF2B5EF4-FFF2-40B4-BE49-F238E27FC236}">
                <a16:creationId xmlns:a16="http://schemas.microsoft.com/office/drawing/2014/main" id="{68666F44-971D-48AA-A468-86923BF1CB3B}"/>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kern="1200">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anose="02020603050405020304" pitchFamily="18" charset="0"/>
        </a:defRPr>
      </a:lvl2pPr>
      <a:lvl3pPr algn="ctr" rtl="0" eaLnBrk="1" fontAlgn="base" hangingPunct="1">
        <a:spcBef>
          <a:spcPct val="0"/>
        </a:spcBef>
        <a:spcAft>
          <a:spcPct val="0"/>
        </a:spcAft>
        <a:defRPr sz="3200" b="1">
          <a:solidFill>
            <a:schemeClr val="tx2"/>
          </a:solidFill>
          <a:latin typeface="Times New Roman" panose="02020603050405020304" pitchFamily="18" charset="0"/>
        </a:defRPr>
      </a:lvl3pPr>
      <a:lvl4pPr algn="ctr" rtl="0" eaLnBrk="1" fontAlgn="base" hangingPunct="1">
        <a:spcBef>
          <a:spcPct val="0"/>
        </a:spcBef>
        <a:spcAft>
          <a:spcPct val="0"/>
        </a:spcAft>
        <a:defRPr sz="3200" b="1">
          <a:solidFill>
            <a:schemeClr val="tx2"/>
          </a:solidFill>
          <a:latin typeface="Times New Roman" panose="02020603050405020304" pitchFamily="18" charset="0"/>
        </a:defRPr>
      </a:lvl4pPr>
      <a:lvl5pPr algn="ctr" rtl="0" eaLnBrk="1" fontAlgn="base" hangingPunct="1">
        <a:spcBef>
          <a:spcPct val="0"/>
        </a:spcBef>
        <a:spcAft>
          <a:spcPct val="0"/>
        </a:spcAft>
        <a:defRPr sz="3200" b="1">
          <a:solidFill>
            <a:schemeClr val="tx2"/>
          </a:solidFill>
          <a:latin typeface="Times New Roman" panose="02020603050405020304" pitchFamily="18"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2400" b="1"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6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ransition.fcc.gov/oet/spectrum/table/fcctable.docx" TargetMode="External"/><Relationship Id="rId2" Type="http://schemas.openxmlformats.org/officeDocument/2006/relationships/hyperlink" Target="https://www.itu.int/pub/R-REG-RR" TargetMode="External"/><Relationship Id="rId1" Type="http://schemas.openxmlformats.org/officeDocument/2006/relationships/slideLayout" Target="../slideLayouts/slideLayout2.xml"/><Relationship Id="rId6" Type="http://schemas.openxmlformats.org/officeDocument/2006/relationships/hyperlink" Target="https://efis.cept.org/views2/national_frequency_table.jsp" TargetMode="External"/><Relationship Id="rId5" Type="http://schemas.openxmlformats.org/officeDocument/2006/relationships/hyperlink" Target="https://efis.cept.org/sitecontent.jsp?sitecontent=ecatable" TargetMode="External"/><Relationship Id="rId4" Type="http://schemas.openxmlformats.org/officeDocument/2006/relationships/hyperlink" Target="https://efis.cept.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microsoft.com/office/2018/10/relationships/comments" Target="../comments/modernComment_111_641A910D.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a:extLst>
              <a:ext uri="{FF2B5EF4-FFF2-40B4-BE49-F238E27FC236}">
                <a16:creationId xmlns:a16="http://schemas.microsoft.com/office/drawing/2014/main" id="{7D2751C9-097D-42C6-8577-FE20339804F6}"/>
              </a:ext>
            </a:extLst>
          </p:cNvPr>
          <p:cNvSpPr>
            <a:spLocks noGrp="1"/>
          </p:cNvSpPr>
          <p:nvPr>
            <p:ph type="dt" sz="half" idx="10"/>
          </p:nvPr>
        </p:nvSpPr>
        <p:spPr/>
        <p:txBody>
          <a:bodyPr/>
          <a:lstStyle/>
          <a:p>
            <a:r>
              <a:rPr lang="en-US" altLang="en-US" dirty="0"/>
              <a:t>October 2022</a:t>
            </a:r>
          </a:p>
        </p:txBody>
      </p:sp>
      <p:sp>
        <p:nvSpPr>
          <p:cNvPr id="8" name="Footer Placeholder 4">
            <a:extLst>
              <a:ext uri="{FF2B5EF4-FFF2-40B4-BE49-F238E27FC236}">
                <a16:creationId xmlns:a16="http://schemas.microsoft.com/office/drawing/2014/main" id="{16C1C622-8AAD-48AA-B6BF-25B31E8850F9}"/>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9" name="Slide Number Placeholder 5">
            <a:extLst>
              <a:ext uri="{FF2B5EF4-FFF2-40B4-BE49-F238E27FC236}">
                <a16:creationId xmlns:a16="http://schemas.microsoft.com/office/drawing/2014/main" id="{B6D84770-8625-49CE-9C6B-C70791D12E60}"/>
              </a:ext>
            </a:extLst>
          </p:cNvPr>
          <p:cNvSpPr>
            <a:spLocks noGrp="1"/>
          </p:cNvSpPr>
          <p:nvPr>
            <p:ph type="sldNum" sz="quarter" idx="12"/>
          </p:nvPr>
        </p:nvSpPr>
        <p:spPr/>
        <p:txBody>
          <a:bodyPr/>
          <a:lstStyle/>
          <a:p>
            <a:r>
              <a:rPr lang="en-US" altLang="en-US"/>
              <a:t>Slide </a:t>
            </a:r>
            <a:fld id="{50329110-BCD7-408F-8FBA-99443202A6B5}" type="slidenum">
              <a:rPr lang="en-US" altLang="en-US"/>
              <a:pPr/>
              <a:t>1</a:t>
            </a:fld>
            <a:endParaRPr lang="en-US" altLang="en-US"/>
          </a:p>
        </p:txBody>
      </p:sp>
      <p:sp>
        <p:nvSpPr>
          <p:cNvPr id="30722" name="Rectangle 2">
            <a:extLst>
              <a:ext uri="{FF2B5EF4-FFF2-40B4-BE49-F238E27FC236}">
                <a16:creationId xmlns:a16="http://schemas.microsoft.com/office/drawing/2014/main" id="{8AE32A9D-4B65-4B2E-BEF7-0BF7CDE7ABC1}"/>
              </a:ext>
            </a:extLst>
          </p:cNvPr>
          <p:cNvSpPr>
            <a:spLocks noGrp="1" noChangeArrowheads="1"/>
          </p:cNvSpPr>
          <p:nvPr>
            <p:ph type="title"/>
          </p:nvPr>
        </p:nvSpPr>
        <p:spPr>
          <a:noFill/>
          <a:ln/>
        </p:spPr>
        <p:txBody>
          <a:bodyPr/>
          <a:lstStyle/>
          <a:p>
            <a:r>
              <a:rPr lang="en-US" altLang="en-US" sz="2400" dirty="0"/>
              <a:t>60GHz Regulatory Overview for </a:t>
            </a:r>
            <a:r>
              <a:rPr lang="en-US" altLang="en-US" sz="2400" dirty="0" err="1"/>
              <a:t>mmWave</a:t>
            </a:r>
            <a:r>
              <a:rPr lang="en-US" altLang="en-US" sz="2400" dirty="0"/>
              <a:t> Ad Hoc</a:t>
            </a:r>
          </a:p>
        </p:txBody>
      </p:sp>
      <p:sp>
        <p:nvSpPr>
          <p:cNvPr id="30725" name="Text Box 5">
            <a:extLst>
              <a:ext uri="{FF2B5EF4-FFF2-40B4-BE49-F238E27FC236}">
                <a16:creationId xmlns:a16="http://schemas.microsoft.com/office/drawing/2014/main" id="{66E311CB-6E38-46D0-9552-D3A1F4AEB655}"/>
              </a:ext>
            </a:extLst>
          </p:cNvPr>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900" b="1"/>
              <a:t>Notice:</a:t>
            </a:r>
            <a:r>
              <a:rPr lang="en-US" altLang="en-US" sz="900"/>
              <a:t> </a:t>
            </a:r>
            <a:r>
              <a:rPr lang="en-US" alt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en-US" sz="900" b="1"/>
          </a:p>
        </p:txBody>
      </p:sp>
      <p:sp>
        <p:nvSpPr>
          <p:cNvPr id="30726" name="Rectangle 6">
            <a:extLst>
              <a:ext uri="{FF2B5EF4-FFF2-40B4-BE49-F238E27FC236}">
                <a16:creationId xmlns:a16="http://schemas.microsoft.com/office/drawing/2014/main" id="{4C088013-8ED6-4A11-BCC0-E1C6F6C95F11}"/>
              </a:ext>
            </a:extLst>
          </p:cNvPr>
          <p:cNvSpPr>
            <a:spLocks noGrp="1" noChangeArrowheads="1"/>
          </p:cNvSpPr>
          <p:nvPr>
            <p:ph type="body" idx="1"/>
          </p:nvPr>
        </p:nvSpPr>
        <p:spPr>
          <a:xfrm>
            <a:off x="685800" y="1524000"/>
            <a:ext cx="7772400" cy="381000"/>
          </a:xfrm>
          <a:noFill/>
          <a:ln/>
        </p:spPr>
        <p:txBody>
          <a:bodyPr/>
          <a:lstStyle/>
          <a:p>
            <a:pPr algn="ctr">
              <a:buFontTx/>
              <a:buNone/>
            </a:pPr>
            <a:r>
              <a:rPr lang="en-US" altLang="en-US" sz="2000" dirty="0"/>
              <a:t>Date</a:t>
            </a:r>
            <a:r>
              <a:rPr lang="en-US" altLang="en-US" sz="2000"/>
              <a:t>:</a:t>
            </a:r>
            <a:r>
              <a:rPr lang="en-US" altLang="en-US" sz="2000" b="0"/>
              <a:t> 2022-10-12</a:t>
            </a:r>
            <a:endParaRPr lang="en-US" altLang="en-US" sz="2000" b="0" dirty="0"/>
          </a:p>
        </p:txBody>
      </p:sp>
      <p:graphicFrame>
        <p:nvGraphicFramePr>
          <p:cNvPr id="30731" name="Object 11">
            <a:extLst>
              <a:ext uri="{FF2B5EF4-FFF2-40B4-BE49-F238E27FC236}">
                <a16:creationId xmlns:a16="http://schemas.microsoft.com/office/drawing/2014/main" id="{5415EA9B-281C-4F48-9ABE-A08EDA47A80A}"/>
              </a:ext>
            </a:extLst>
          </p:cNvPr>
          <p:cNvGraphicFramePr>
            <a:graphicFrameLocks noChangeAspect="1"/>
          </p:cNvGraphicFramePr>
          <p:nvPr>
            <p:extLst>
              <p:ext uri="{D42A27DB-BD31-4B8C-83A1-F6EECF244321}">
                <p14:modId xmlns:p14="http://schemas.microsoft.com/office/powerpoint/2010/main" val="326814933"/>
              </p:ext>
            </p:extLst>
          </p:nvPr>
        </p:nvGraphicFramePr>
        <p:xfrm>
          <a:off x="520700" y="2273300"/>
          <a:ext cx="8170863" cy="2516188"/>
        </p:xfrm>
        <a:graphic>
          <a:graphicData uri="http://schemas.openxmlformats.org/presentationml/2006/ole">
            <mc:AlternateContent xmlns:mc="http://schemas.openxmlformats.org/markup-compatibility/2006">
              <mc:Choice xmlns:v="urn:schemas-microsoft-com:vml" Requires="v">
                <p:oleObj name="Document" r:id="rId3" imgW="8245941" imgH="2543802" progId="Word.Document.8">
                  <p:embed/>
                </p:oleObj>
              </mc:Choice>
              <mc:Fallback>
                <p:oleObj name="Document" r:id="rId3" imgW="8245941" imgH="2543802" progId="Word.Document.8">
                  <p:embed/>
                  <p:pic>
                    <p:nvPicPr>
                      <p:cNvPr id="30731" name="Object 11">
                        <a:extLst>
                          <a:ext uri="{FF2B5EF4-FFF2-40B4-BE49-F238E27FC236}">
                            <a16:creationId xmlns:a16="http://schemas.microsoft.com/office/drawing/2014/main" id="{5415EA9B-281C-4F48-9ABE-A08EDA47A80A}"/>
                          </a:ext>
                        </a:extLst>
                      </p:cNvPr>
                      <p:cNvPicPr>
                        <a:picLocks noChangeAspect="1" noChangeArrowheads="1"/>
                      </p:cNvPicPr>
                      <p:nvPr/>
                    </p:nvPicPr>
                    <p:blipFill>
                      <a:blip r:embed="rId4"/>
                      <a:srcRect/>
                      <a:stretch>
                        <a:fillRect/>
                      </a:stretch>
                    </p:blipFill>
                    <p:spPr bwMode="auto">
                      <a:xfrm>
                        <a:off x="520700" y="2273300"/>
                        <a:ext cx="8170863" cy="2516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a:extLst>
              <a:ext uri="{FF2B5EF4-FFF2-40B4-BE49-F238E27FC236}">
                <a16:creationId xmlns:a16="http://schemas.microsoft.com/office/drawing/2014/main" id="{4B223B36-20F3-4889-ABB0-FB66C541255C}"/>
              </a:ext>
            </a:extLst>
          </p:cNvPr>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085850" indent="-228600">
              <a:spcBef>
                <a:spcPct val="20000"/>
              </a:spcBef>
              <a:buChar char="•"/>
              <a:defRPr>
                <a:solidFill>
                  <a:schemeClr val="tx1"/>
                </a:solidFill>
                <a:latin typeface="Times New Roman" panose="02020603050405020304" pitchFamily="18" charset="0"/>
              </a:defRPr>
            </a:lvl3pPr>
            <a:lvl4pPr marL="1428750" indent="-228600">
              <a:spcBef>
                <a:spcPct val="20000"/>
              </a:spcBef>
              <a:buChar char="–"/>
              <a:defRPr sz="1600">
                <a:solidFill>
                  <a:schemeClr val="tx1"/>
                </a:solidFill>
                <a:latin typeface="Times New Roman" panose="02020603050405020304" pitchFamily="18" charset="0"/>
              </a:defRPr>
            </a:lvl4pPr>
            <a:lvl5pPr marL="1771650" indent="-228600">
              <a:spcBef>
                <a:spcPct val="20000"/>
              </a:spcBef>
              <a:buChar char="•"/>
              <a:defRPr sz="1600">
                <a:solidFill>
                  <a:schemeClr val="tx1"/>
                </a:solidFill>
                <a:latin typeface="Times New Roman" panose="02020603050405020304" pitchFamily="18" charset="0"/>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4415AC9-86C2-48C0-9177-D2B8759B31CC}"/>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8F5C20E3-6A45-4FED-B3E5-B78A3C2DA401}"/>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A8B2652C-1531-457A-A63D-EED88E66B45A}"/>
              </a:ext>
            </a:extLst>
          </p:cNvPr>
          <p:cNvSpPr>
            <a:spLocks noGrp="1"/>
          </p:cNvSpPr>
          <p:nvPr>
            <p:ph type="sldNum" sz="quarter" idx="12"/>
          </p:nvPr>
        </p:nvSpPr>
        <p:spPr/>
        <p:txBody>
          <a:bodyPr/>
          <a:lstStyle/>
          <a:p>
            <a:r>
              <a:rPr lang="en-US" altLang="en-US"/>
              <a:t>Slide </a:t>
            </a:r>
            <a:fld id="{3A7DE7F3-464A-4B3E-8085-71118A33E307}" type="slidenum">
              <a:rPr lang="en-US" altLang="en-US"/>
              <a:pPr/>
              <a:t>10</a:t>
            </a:fld>
            <a:endParaRPr lang="en-US" altLang="en-US"/>
          </a:p>
        </p:txBody>
      </p:sp>
      <p:sp>
        <p:nvSpPr>
          <p:cNvPr id="32770" name="Rectangle 2">
            <a:extLst>
              <a:ext uri="{FF2B5EF4-FFF2-40B4-BE49-F238E27FC236}">
                <a16:creationId xmlns:a16="http://schemas.microsoft.com/office/drawing/2014/main" id="{16789AD8-D2B9-4CB6-9E40-F1C40D2EDFA1}"/>
              </a:ext>
            </a:extLst>
          </p:cNvPr>
          <p:cNvSpPr>
            <a:spLocks noGrp="1" noChangeArrowheads="1"/>
          </p:cNvSpPr>
          <p:nvPr>
            <p:ph type="title"/>
          </p:nvPr>
        </p:nvSpPr>
        <p:spPr>
          <a:xfrm>
            <a:off x="685800" y="685800"/>
            <a:ext cx="7772400" cy="533400"/>
          </a:xfrm>
        </p:spPr>
        <p:txBody>
          <a:bodyPr/>
          <a:lstStyle/>
          <a:p>
            <a:r>
              <a:rPr lang="en-US" altLang="en-US" sz="2800" dirty="0"/>
              <a:t>Mobile Services Technologies in 60GHz: </a:t>
            </a:r>
            <a:r>
              <a:rPr lang="en-US" altLang="en-US" sz="2800" dirty="0" err="1"/>
              <a:t>WiGig</a:t>
            </a:r>
            <a:endParaRPr lang="en-US" altLang="en-US" sz="2800" dirty="0"/>
          </a:p>
        </p:txBody>
      </p:sp>
      <p:sp>
        <p:nvSpPr>
          <p:cNvPr id="32771" name="Rectangle 3">
            <a:extLst>
              <a:ext uri="{FF2B5EF4-FFF2-40B4-BE49-F238E27FC236}">
                <a16:creationId xmlns:a16="http://schemas.microsoft.com/office/drawing/2014/main" id="{2766AE46-8D25-4CFD-9345-32EF1E0BA1B4}"/>
              </a:ext>
            </a:extLst>
          </p:cNvPr>
          <p:cNvSpPr>
            <a:spLocks noGrp="1" noChangeArrowheads="1"/>
          </p:cNvSpPr>
          <p:nvPr>
            <p:ph type="body" idx="1"/>
          </p:nvPr>
        </p:nvSpPr>
        <p:spPr>
          <a:xfrm>
            <a:off x="771525" y="1371600"/>
            <a:ext cx="7772400" cy="4114800"/>
          </a:xfrm>
        </p:spPr>
        <p: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t>Wi-Fi Technology currently uses the 66-71 GHz band as licensed exempt spectrum and Wi-Fi Alliance started certification of Wi-Fi CERTIFIED </a:t>
            </a:r>
            <a:r>
              <a:rPr lang="en-US" sz="1400" dirty="0" err="1"/>
              <a:t>WiGig</a:t>
            </a:r>
            <a:r>
              <a:rPr lang="en-US" sz="1400" dirty="0"/>
              <a:t> devices in October of 2016. </a:t>
            </a:r>
          </a:p>
          <a:p>
            <a:pPr marL="342900" marR="0" lvl="0" indent="-342900">
              <a:lnSpc>
                <a:spcPct val="115000"/>
              </a:lnSpc>
              <a:spcBef>
                <a:spcPts val="0"/>
              </a:spcBef>
              <a:spcAft>
                <a:spcPts val="0"/>
              </a:spcAft>
              <a:buFont typeface="Symbol" panose="05050102010706020507" pitchFamily="18" charset="2"/>
              <a:buChar char=""/>
            </a:pPr>
            <a:r>
              <a:rPr lang="en-US" sz="1400" dirty="0"/>
              <a:t>Wi-Fi CERTIFIED </a:t>
            </a:r>
            <a:r>
              <a:rPr lang="en-US" sz="1400" dirty="0" err="1"/>
              <a:t>WiGig</a:t>
            </a:r>
            <a:r>
              <a:rPr lang="en-US" sz="1400" dirty="0"/>
              <a:t>™ expands the Wi-Fi® experience for virtual reality, multimedia streaming, gaming, wireless docking, and enterprise applications requiring high speed, data-intensive connections. </a:t>
            </a:r>
          </a:p>
          <a:p>
            <a:pPr lvl="0">
              <a:lnSpc>
                <a:spcPct val="115000"/>
              </a:lnSpc>
              <a:spcBef>
                <a:spcPts val="0"/>
              </a:spcBef>
              <a:spcAft>
                <a:spcPts val="0"/>
              </a:spcAft>
              <a:buFont typeface="Symbol" panose="05050102010706020507" pitchFamily="18" charset="2"/>
              <a:buChar char=""/>
            </a:pPr>
            <a:r>
              <a:rPr lang="en-US" sz="1400" dirty="0"/>
              <a:t>Since 2016, different category of products from various device manufacturers, including the following, have been certified and introduced to market:</a:t>
            </a:r>
          </a:p>
          <a:p>
            <a:pPr lvl="1" indent="-342900">
              <a:lnSpc>
                <a:spcPct val="115000"/>
              </a:lnSpc>
              <a:spcBef>
                <a:spcPts val="0"/>
              </a:spcBef>
              <a:spcAft>
                <a:spcPts val="0"/>
              </a:spcAft>
              <a:buFont typeface="Symbol" panose="05050102010706020507" pitchFamily="18" charset="2"/>
              <a:buChar char=""/>
            </a:pPr>
            <a:r>
              <a:rPr lang="en-US" sz="1400" dirty="0"/>
              <a:t>Connectivity, </a:t>
            </a:r>
          </a:p>
          <a:p>
            <a:pPr lvl="1" indent="-342900">
              <a:lnSpc>
                <a:spcPct val="115000"/>
              </a:lnSpc>
              <a:spcBef>
                <a:spcPts val="0"/>
              </a:spcBef>
              <a:spcAft>
                <a:spcPts val="0"/>
              </a:spcAft>
              <a:buFont typeface="Symbol" panose="05050102010706020507" pitchFamily="18" charset="2"/>
              <a:buChar char=""/>
            </a:pPr>
            <a:r>
              <a:rPr lang="en-US" sz="1400" dirty="0"/>
              <a:t>Computers and Accessories, </a:t>
            </a:r>
          </a:p>
          <a:p>
            <a:pPr lvl="1" indent="-342900">
              <a:lnSpc>
                <a:spcPct val="115000"/>
              </a:lnSpc>
              <a:spcBef>
                <a:spcPts val="0"/>
              </a:spcBef>
              <a:spcAft>
                <a:spcPts val="0"/>
              </a:spcAft>
              <a:buFont typeface="Symbol" panose="05050102010706020507" pitchFamily="18" charset="2"/>
              <a:buChar char=""/>
            </a:pPr>
            <a:r>
              <a:rPr lang="en-US" sz="1400" dirty="0"/>
              <a:t>Televisions and Set Top Boxes, </a:t>
            </a:r>
          </a:p>
          <a:p>
            <a:pPr lvl="1" indent="-342900">
              <a:lnSpc>
                <a:spcPct val="115000"/>
              </a:lnSpc>
              <a:spcBef>
                <a:spcPts val="0"/>
              </a:spcBef>
              <a:spcAft>
                <a:spcPts val="0"/>
              </a:spcAft>
              <a:buFont typeface="Symbol" panose="05050102010706020507" pitchFamily="18" charset="2"/>
              <a:buChar char=""/>
            </a:pPr>
            <a:r>
              <a:rPr lang="en-US" sz="1400" dirty="0"/>
              <a:t>Gaming, </a:t>
            </a:r>
          </a:p>
          <a:p>
            <a:pPr lvl="1" indent="-342900">
              <a:lnSpc>
                <a:spcPct val="115000"/>
              </a:lnSpc>
              <a:spcBef>
                <a:spcPts val="0"/>
              </a:spcBef>
              <a:spcAft>
                <a:spcPts val="0"/>
              </a:spcAft>
              <a:buFont typeface="Symbol" panose="05050102010706020507" pitchFamily="18" charset="2"/>
              <a:buChar char=""/>
            </a:pPr>
            <a:r>
              <a:rPr lang="en-US" sz="1400" dirty="0"/>
              <a:t>Media and Music </a:t>
            </a:r>
          </a:p>
          <a:p>
            <a:pPr>
              <a:lnSpc>
                <a:spcPct val="115000"/>
              </a:lnSpc>
              <a:spcBef>
                <a:spcPts val="0"/>
              </a:spcBef>
              <a:spcAft>
                <a:spcPts val="0"/>
              </a:spcAft>
              <a:buFont typeface="Symbol" panose="05050102010706020507" pitchFamily="18" charset="2"/>
              <a:buChar char=""/>
            </a:pPr>
            <a:r>
              <a:rPr lang="en-US" sz="1400" dirty="0"/>
              <a:t>Some popular uses for </a:t>
            </a:r>
            <a:r>
              <a:rPr lang="en-US" sz="1400" dirty="0" err="1"/>
              <a:t>WiGig</a:t>
            </a:r>
            <a:r>
              <a:rPr lang="en-US" sz="1400" dirty="0"/>
              <a:t> products include:  </a:t>
            </a:r>
          </a:p>
          <a:p>
            <a:pPr lvl="1" indent="-342900">
              <a:spcBef>
                <a:spcPts val="0"/>
              </a:spcBef>
              <a:spcAft>
                <a:spcPts val="0"/>
              </a:spcAft>
              <a:buSzPts val="1000"/>
              <a:buFont typeface="Symbol" panose="05050102010706020507" pitchFamily="18" charset="2"/>
              <a:buChar char=""/>
              <a:tabLst>
                <a:tab pos="685800" algn="l"/>
              </a:tabLst>
            </a:pPr>
            <a:r>
              <a:rPr lang="en-US" sz="1400" dirty="0"/>
              <a:t>Wireless docking between devices like smartphones, laptops, projectors, and tablets</a:t>
            </a:r>
          </a:p>
          <a:p>
            <a:pPr lvl="1" indent="-342900">
              <a:spcBef>
                <a:spcPts val="0"/>
              </a:spcBef>
              <a:spcAft>
                <a:spcPts val="0"/>
              </a:spcAft>
              <a:buSzPts val="1000"/>
              <a:buFont typeface="Symbol" panose="05050102010706020507" pitchFamily="18" charset="2"/>
              <a:buChar char=""/>
              <a:tabLst>
                <a:tab pos="685800" algn="l"/>
              </a:tabLst>
            </a:pPr>
            <a:r>
              <a:rPr lang="en-US" sz="1400" dirty="0"/>
              <a:t>Simultaneous streaming of multiple, ultra-high definition videos and movies</a:t>
            </a:r>
          </a:p>
          <a:p>
            <a:pPr lvl="1" indent="-342900">
              <a:spcBef>
                <a:spcPts val="0"/>
              </a:spcBef>
              <a:spcAft>
                <a:spcPts val="0"/>
              </a:spcAft>
              <a:buSzPts val="1000"/>
              <a:buFont typeface="Symbol" panose="05050102010706020507" pitchFamily="18" charset="2"/>
              <a:buChar char=""/>
              <a:tabLst>
                <a:tab pos="685800" algn="l"/>
              </a:tabLst>
            </a:pPr>
            <a:r>
              <a:rPr lang="en-US" sz="1400" dirty="0"/>
              <a:t>More immersive gaming, augmented reality and virtual reality experiences</a:t>
            </a:r>
          </a:p>
          <a:p>
            <a:pPr lvl="1" indent="-342900">
              <a:spcBef>
                <a:spcPts val="0"/>
              </a:spcBef>
              <a:spcAft>
                <a:spcPts val="0"/>
              </a:spcAft>
              <a:buSzPts val="1000"/>
              <a:buFont typeface="Symbol" panose="05050102010706020507" pitchFamily="18" charset="2"/>
              <a:buChar char=""/>
              <a:tabLst>
                <a:tab pos="685800" algn="l"/>
              </a:tabLst>
            </a:pPr>
            <a:r>
              <a:rPr lang="en-US" sz="1400" dirty="0"/>
              <a:t>Fast download of HD movies</a:t>
            </a:r>
          </a:p>
          <a:p>
            <a:pPr lvl="1" indent="-342900">
              <a:spcBef>
                <a:spcPts val="0"/>
              </a:spcBef>
              <a:spcAft>
                <a:spcPts val="0"/>
              </a:spcAft>
              <a:buSzPts val="1000"/>
              <a:buFont typeface="Symbol" panose="05050102010706020507" pitchFamily="18" charset="2"/>
              <a:buChar char=""/>
              <a:tabLst>
                <a:tab pos="685800" algn="l"/>
              </a:tabLst>
            </a:pPr>
            <a:r>
              <a:rPr lang="en-US" sz="1400" dirty="0"/>
              <a:t>Convenient public kiosk services</a:t>
            </a:r>
          </a:p>
          <a:p>
            <a:pPr lvl="1" indent="-342900">
              <a:spcBef>
                <a:spcPts val="0"/>
              </a:spcBef>
              <a:spcAft>
                <a:spcPts val="0"/>
              </a:spcAft>
              <a:buSzPts val="1000"/>
              <a:buFont typeface="Symbol" panose="05050102010706020507" pitchFamily="18" charset="2"/>
              <a:buChar char=""/>
              <a:tabLst>
                <a:tab pos="685800" algn="l"/>
              </a:tabLst>
            </a:pPr>
            <a:r>
              <a:rPr lang="en-US" sz="1400" dirty="0"/>
              <a:t>Easier handling of bandwidth intensive applications in the enterprise</a:t>
            </a:r>
          </a:p>
        </p:txBody>
      </p:sp>
    </p:spTree>
    <p:extLst>
      <p:ext uri="{BB962C8B-B14F-4D97-AF65-F5344CB8AC3E}">
        <p14:creationId xmlns:p14="http://schemas.microsoft.com/office/powerpoint/2010/main" val="3318106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4415AC9-86C2-48C0-9177-D2B8759B31CC}"/>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8F5C20E3-6A45-4FED-B3E5-B78A3C2DA401}"/>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A8B2652C-1531-457A-A63D-EED88E66B45A}"/>
              </a:ext>
            </a:extLst>
          </p:cNvPr>
          <p:cNvSpPr>
            <a:spLocks noGrp="1"/>
          </p:cNvSpPr>
          <p:nvPr>
            <p:ph type="sldNum" sz="quarter" idx="12"/>
          </p:nvPr>
        </p:nvSpPr>
        <p:spPr/>
        <p:txBody>
          <a:bodyPr/>
          <a:lstStyle/>
          <a:p>
            <a:r>
              <a:rPr lang="en-US" altLang="en-US"/>
              <a:t>Slide </a:t>
            </a:r>
            <a:fld id="{3A7DE7F3-464A-4B3E-8085-71118A33E307}" type="slidenum">
              <a:rPr lang="en-US" altLang="en-US"/>
              <a:pPr/>
              <a:t>11</a:t>
            </a:fld>
            <a:endParaRPr lang="en-US" altLang="en-US"/>
          </a:p>
        </p:txBody>
      </p:sp>
      <p:sp>
        <p:nvSpPr>
          <p:cNvPr id="32770" name="Rectangle 2">
            <a:extLst>
              <a:ext uri="{FF2B5EF4-FFF2-40B4-BE49-F238E27FC236}">
                <a16:creationId xmlns:a16="http://schemas.microsoft.com/office/drawing/2014/main" id="{16789AD8-D2B9-4CB6-9E40-F1C40D2EDFA1}"/>
              </a:ext>
            </a:extLst>
          </p:cNvPr>
          <p:cNvSpPr>
            <a:spLocks noGrp="1" noChangeArrowheads="1"/>
          </p:cNvSpPr>
          <p:nvPr>
            <p:ph type="title"/>
          </p:nvPr>
        </p:nvSpPr>
        <p:spPr>
          <a:xfrm>
            <a:off x="685800" y="685800"/>
            <a:ext cx="7772400" cy="533400"/>
          </a:xfrm>
        </p:spPr>
        <p:txBody>
          <a:bodyPr/>
          <a:lstStyle/>
          <a:p>
            <a:r>
              <a:rPr lang="en-US" altLang="en-US" sz="2400" dirty="0"/>
              <a:t>Mobile Services Technologies in 60GHz: Fixed Services</a:t>
            </a:r>
          </a:p>
        </p:txBody>
      </p:sp>
      <p:sp>
        <p:nvSpPr>
          <p:cNvPr id="32771" name="Rectangle 3">
            <a:extLst>
              <a:ext uri="{FF2B5EF4-FFF2-40B4-BE49-F238E27FC236}">
                <a16:creationId xmlns:a16="http://schemas.microsoft.com/office/drawing/2014/main" id="{2766AE46-8D25-4CFD-9345-32EF1E0BA1B4}"/>
              </a:ext>
            </a:extLst>
          </p:cNvPr>
          <p:cNvSpPr>
            <a:spLocks noGrp="1" noChangeArrowheads="1"/>
          </p:cNvSpPr>
          <p:nvPr>
            <p:ph type="body" idx="1"/>
          </p:nvPr>
        </p:nvSpPr>
        <p:spPr>
          <a:xfrm>
            <a:off x="771525" y="1371600"/>
            <a:ext cx="7772400" cy="4114800"/>
          </a:xfrm>
        </p:spPr>
        <p: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t>TBD</a:t>
            </a:r>
          </a:p>
        </p:txBody>
      </p:sp>
    </p:spTree>
    <p:extLst>
      <p:ext uri="{BB962C8B-B14F-4D97-AF65-F5344CB8AC3E}">
        <p14:creationId xmlns:p14="http://schemas.microsoft.com/office/powerpoint/2010/main" val="1862747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4415AC9-86C2-48C0-9177-D2B8759B31CC}"/>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8F5C20E3-6A45-4FED-B3E5-B78A3C2DA401}"/>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A8B2652C-1531-457A-A63D-EED88E66B45A}"/>
              </a:ext>
            </a:extLst>
          </p:cNvPr>
          <p:cNvSpPr>
            <a:spLocks noGrp="1"/>
          </p:cNvSpPr>
          <p:nvPr>
            <p:ph type="sldNum" sz="quarter" idx="12"/>
          </p:nvPr>
        </p:nvSpPr>
        <p:spPr/>
        <p:txBody>
          <a:bodyPr/>
          <a:lstStyle/>
          <a:p>
            <a:r>
              <a:rPr lang="en-US" altLang="en-US"/>
              <a:t>Slide </a:t>
            </a:r>
            <a:fld id="{3A7DE7F3-464A-4B3E-8085-71118A33E307}" type="slidenum">
              <a:rPr lang="en-US" altLang="en-US"/>
              <a:pPr/>
              <a:t>12</a:t>
            </a:fld>
            <a:endParaRPr lang="en-US" altLang="en-US"/>
          </a:p>
        </p:txBody>
      </p:sp>
      <p:sp>
        <p:nvSpPr>
          <p:cNvPr id="32770" name="Rectangle 2">
            <a:extLst>
              <a:ext uri="{FF2B5EF4-FFF2-40B4-BE49-F238E27FC236}">
                <a16:creationId xmlns:a16="http://schemas.microsoft.com/office/drawing/2014/main" id="{16789AD8-D2B9-4CB6-9E40-F1C40D2EDFA1}"/>
              </a:ext>
            </a:extLst>
          </p:cNvPr>
          <p:cNvSpPr>
            <a:spLocks noGrp="1" noChangeArrowheads="1"/>
          </p:cNvSpPr>
          <p:nvPr>
            <p:ph type="title"/>
          </p:nvPr>
        </p:nvSpPr>
        <p:spPr>
          <a:xfrm>
            <a:off x="685800" y="685800"/>
            <a:ext cx="7772400" cy="533400"/>
          </a:xfrm>
        </p:spPr>
        <p:txBody>
          <a:bodyPr/>
          <a:lstStyle/>
          <a:p>
            <a:r>
              <a:rPr lang="en-US" altLang="en-US" sz="2400" dirty="0"/>
              <a:t>Mobile Services Technologies in 60GHz: Pulsed Radar (short range)</a:t>
            </a:r>
          </a:p>
        </p:txBody>
      </p:sp>
      <p:sp>
        <p:nvSpPr>
          <p:cNvPr id="32771" name="Rectangle 3">
            <a:extLst>
              <a:ext uri="{FF2B5EF4-FFF2-40B4-BE49-F238E27FC236}">
                <a16:creationId xmlns:a16="http://schemas.microsoft.com/office/drawing/2014/main" id="{2766AE46-8D25-4CFD-9345-32EF1E0BA1B4}"/>
              </a:ext>
            </a:extLst>
          </p:cNvPr>
          <p:cNvSpPr>
            <a:spLocks noGrp="1" noChangeArrowheads="1"/>
          </p:cNvSpPr>
          <p:nvPr>
            <p:ph type="body" idx="1"/>
          </p:nvPr>
        </p:nvSpPr>
        <p:spPr>
          <a:xfrm>
            <a:off x="771525" y="1371600"/>
            <a:ext cx="7772400" cy="4114800"/>
          </a:xfrm>
        </p:spPr>
        <p: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t>TBD</a:t>
            </a:r>
          </a:p>
        </p:txBody>
      </p:sp>
    </p:spTree>
    <p:extLst>
      <p:ext uri="{BB962C8B-B14F-4D97-AF65-F5344CB8AC3E}">
        <p14:creationId xmlns:p14="http://schemas.microsoft.com/office/powerpoint/2010/main" val="3920449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4415AC9-86C2-48C0-9177-D2B8759B31CC}"/>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8F5C20E3-6A45-4FED-B3E5-B78A3C2DA401}"/>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A8B2652C-1531-457A-A63D-EED88E66B45A}"/>
              </a:ext>
            </a:extLst>
          </p:cNvPr>
          <p:cNvSpPr>
            <a:spLocks noGrp="1"/>
          </p:cNvSpPr>
          <p:nvPr>
            <p:ph type="sldNum" sz="quarter" idx="12"/>
          </p:nvPr>
        </p:nvSpPr>
        <p:spPr/>
        <p:txBody>
          <a:bodyPr/>
          <a:lstStyle/>
          <a:p>
            <a:r>
              <a:rPr lang="en-US" altLang="en-US"/>
              <a:t>Slide </a:t>
            </a:r>
            <a:fld id="{3A7DE7F3-464A-4B3E-8085-71118A33E307}" type="slidenum">
              <a:rPr lang="en-US" altLang="en-US"/>
              <a:pPr/>
              <a:t>13</a:t>
            </a:fld>
            <a:endParaRPr lang="en-US" altLang="en-US"/>
          </a:p>
        </p:txBody>
      </p:sp>
      <p:sp>
        <p:nvSpPr>
          <p:cNvPr id="32770" name="Rectangle 2">
            <a:extLst>
              <a:ext uri="{FF2B5EF4-FFF2-40B4-BE49-F238E27FC236}">
                <a16:creationId xmlns:a16="http://schemas.microsoft.com/office/drawing/2014/main" id="{16789AD8-D2B9-4CB6-9E40-F1C40D2EDFA1}"/>
              </a:ext>
            </a:extLst>
          </p:cNvPr>
          <p:cNvSpPr>
            <a:spLocks noGrp="1" noChangeArrowheads="1"/>
          </p:cNvSpPr>
          <p:nvPr>
            <p:ph type="title"/>
          </p:nvPr>
        </p:nvSpPr>
        <p:spPr>
          <a:xfrm>
            <a:off x="685800" y="685800"/>
            <a:ext cx="7772400" cy="533400"/>
          </a:xfrm>
        </p:spPr>
        <p:txBody>
          <a:bodyPr/>
          <a:lstStyle/>
          <a:p>
            <a:r>
              <a:rPr lang="en-US" altLang="en-US" sz="2800" dirty="0"/>
              <a:t>Mobile Services Technologies in 60GHz: IMT</a:t>
            </a:r>
          </a:p>
        </p:txBody>
      </p:sp>
      <p:sp>
        <p:nvSpPr>
          <p:cNvPr id="32771" name="Rectangle 3">
            <a:extLst>
              <a:ext uri="{FF2B5EF4-FFF2-40B4-BE49-F238E27FC236}">
                <a16:creationId xmlns:a16="http://schemas.microsoft.com/office/drawing/2014/main" id="{2766AE46-8D25-4CFD-9345-32EF1E0BA1B4}"/>
              </a:ext>
            </a:extLst>
          </p:cNvPr>
          <p:cNvSpPr>
            <a:spLocks noGrp="1" noChangeArrowheads="1"/>
          </p:cNvSpPr>
          <p:nvPr>
            <p:ph type="body" idx="1"/>
          </p:nvPr>
        </p:nvSpPr>
        <p:spPr>
          <a:xfrm>
            <a:off x="771525" y="1371600"/>
            <a:ext cx="7772400" cy="4114800"/>
          </a:xfrm>
        </p:spPr>
        <p:txBody>
          <a:bodyPr/>
          <a:lstStyle/>
          <a:p>
            <a:pPr>
              <a:lnSpc>
                <a:spcPct val="115000"/>
              </a:lnSpc>
              <a:spcBef>
                <a:spcPts val="0"/>
              </a:spcBef>
              <a:spcAft>
                <a:spcPts val="0"/>
              </a:spcAft>
            </a:pPr>
            <a:r>
              <a:rPr lang="en-US" sz="1600" dirty="0"/>
              <a:t>No country has adopted 66-71 GHz for licensed IMT as a result of WRC-19</a:t>
            </a:r>
          </a:p>
          <a:p>
            <a:pPr>
              <a:lnSpc>
                <a:spcPct val="115000"/>
              </a:lnSpc>
              <a:spcBef>
                <a:spcPts val="0"/>
              </a:spcBef>
              <a:spcAft>
                <a:spcPts val="0"/>
              </a:spcAft>
            </a:pPr>
            <a:r>
              <a:rPr lang="en-US" sz="1600" dirty="0"/>
              <a:t>CEPT had already decided before WRC-19 to use 66-71 GHz for license-exempt and still supported the IMT identification at WRC-19. </a:t>
            </a:r>
          </a:p>
          <a:p>
            <a:pPr>
              <a:lnSpc>
                <a:spcPct val="115000"/>
              </a:lnSpc>
              <a:spcBef>
                <a:spcPts val="0"/>
              </a:spcBef>
              <a:spcAft>
                <a:spcPts val="0"/>
              </a:spcAft>
            </a:pPr>
            <a:r>
              <a:rPr lang="en-US" sz="1600" dirty="0"/>
              <a:t>After WRC-19 there was a question from the EU to CEPT to see if that WRC-19 decision would lead to any further change in regulation in CEPT and the clear answer was “No”.</a:t>
            </a:r>
          </a:p>
          <a:p>
            <a:pPr marL="342900" marR="0" lvl="0" indent="-342900">
              <a:lnSpc>
                <a:spcPct val="115000"/>
              </a:lnSpc>
              <a:spcBef>
                <a:spcPts val="0"/>
              </a:spcBef>
              <a:spcAft>
                <a:spcPts val="0"/>
              </a:spcAft>
              <a:buFont typeface="Symbol" panose="05050102010706020507" pitchFamily="18" charset="2"/>
              <a:buChar char=""/>
            </a:pPr>
            <a:endParaRPr lang="en-US" sz="1400" dirty="0"/>
          </a:p>
        </p:txBody>
      </p:sp>
    </p:spTree>
    <p:extLst>
      <p:ext uri="{BB962C8B-B14F-4D97-AF65-F5344CB8AC3E}">
        <p14:creationId xmlns:p14="http://schemas.microsoft.com/office/powerpoint/2010/main" val="3918185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4415AC9-86C2-48C0-9177-D2B8759B31CC}"/>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8F5C20E3-6A45-4FED-B3E5-B78A3C2DA401}"/>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A8B2652C-1531-457A-A63D-EED88E66B45A}"/>
              </a:ext>
            </a:extLst>
          </p:cNvPr>
          <p:cNvSpPr>
            <a:spLocks noGrp="1"/>
          </p:cNvSpPr>
          <p:nvPr>
            <p:ph type="sldNum" sz="quarter" idx="12"/>
          </p:nvPr>
        </p:nvSpPr>
        <p:spPr/>
        <p:txBody>
          <a:bodyPr/>
          <a:lstStyle/>
          <a:p>
            <a:r>
              <a:rPr lang="en-US" altLang="en-US"/>
              <a:t>Slide </a:t>
            </a:r>
            <a:fld id="{3A7DE7F3-464A-4B3E-8085-71118A33E307}" type="slidenum">
              <a:rPr lang="en-US" altLang="en-US"/>
              <a:pPr/>
              <a:t>14</a:t>
            </a:fld>
            <a:endParaRPr lang="en-US" altLang="en-US"/>
          </a:p>
        </p:txBody>
      </p:sp>
      <p:sp>
        <p:nvSpPr>
          <p:cNvPr id="32770" name="Rectangle 2">
            <a:extLst>
              <a:ext uri="{FF2B5EF4-FFF2-40B4-BE49-F238E27FC236}">
                <a16:creationId xmlns:a16="http://schemas.microsoft.com/office/drawing/2014/main" id="{16789AD8-D2B9-4CB6-9E40-F1C40D2EDFA1}"/>
              </a:ext>
            </a:extLst>
          </p:cNvPr>
          <p:cNvSpPr>
            <a:spLocks noGrp="1" noChangeArrowheads="1"/>
          </p:cNvSpPr>
          <p:nvPr>
            <p:ph type="title"/>
          </p:nvPr>
        </p:nvSpPr>
        <p:spPr/>
        <p:txBody>
          <a:bodyPr/>
          <a:lstStyle/>
          <a:p>
            <a:r>
              <a:rPr lang="en-GB" altLang="en-US"/>
              <a:t>References</a:t>
            </a:r>
          </a:p>
        </p:txBody>
      </p:sp>
      <p:sp>
        <p:nvSpPr>
          <p:cNvPr id="32771" name="Rectangle 3">
            <a:extLst>
              <a:ext uri="{FF2B5EF4-FFF2-40B4-BE49-F238E27FC236}">
                <a16:creationId xmlns:a16="http://schemas.microsoft.com/office/drawing/2014/main" id="{2766AE46-8D25-4CFD-9345-32EF1E0BA1B4}"/>
              </a:ext>
            </a:extLst>
          </p:cNvPr>
          <p:cNvSpPr>
            <a:spLocks noGrp="1" noChangeArrowheads="1"/>
          </p:cNvSpPr>
          <p:nvPr>
            <p:ph type="body" idx="1"/>
          </p:nvPr>
        </p:nvSpPr>
        <p:spPr/>
        <p:txBody>
          <a:bodyPr/>
          <a:lstStyle/>
          <a:p>
            <a:r>
              <a:rPr lang="en-US" sz="2000" dirty="0"/>
              <a:t>ITU-R Radio Regulations</a:t>
            </a:r>
          </a:p>
          <a:p>
            <a:pPr lvl="1"/>
            <a:r>
              <a:rPr lang="en-US" sz="1800" dirty="0">
                <a:hlinkClick r:id="rId2"/>
              </a:rPr>
              <a:t>https://www.itu.int/pub/R-REG-RR</a:t>
            </a:r>
            <a:r>
              <a:rPr lang="en-US" sz="1800" dirty="0"/>
              <a:t> </a:t>
            </a:r>
          </a:p>
          <a:p>
            <a:r>
              <a:rPr lang="en-US" sz="2000" dirty="0"/>
              <a:t>US FCC Table of Frequencies</a:t>
            </a:r>
          </a:p>
          <a:p>
            <a:pPr lvl="1"/>
            <a:r>
              <a:rPr lang="en-US" sz="1600" dirty="0">
                <a:hlinkClick r:id="rId3"/>
              </a:rPr>
              <a:t>https://transition.fcc.gov/oet/spectrum/table/fcctable.docx</a:t>
            </a:r>
            <a:r>
              <a:rPr lang="en-US" sz="1600" dirty="0"/>
              <a:t> </a:t>
            </a:r>
          </a:p>
          <a:p>
            <a:r>
              <a:rPr lang="en-US" sz="2000" dirty="0"/>
              <a:t>European Table of Frequency Allocations</a:t>
            </a:r>
          </a:p>
          <a:p>
            <a:pPr lvl="1"/>
            <a:r>
              <a:rPr lang="en-US" sz="1600" dirty="0">
                <a:hlinkClick r:id="rId4"/>
              </a:rPr>
              <a:t>https://efis.cept.org/</a:t>
            </a:r>
            <a:r>
              <a:rPr lang="en-US" sz="1600" dirty="0"/>
              <a:t> [search by frequency, country, etc.]</a:t>
            </a:r>
          </a:p>
          <a:p>
            <a:pPr lvl="1"/>
            <a:r>
              <a:rPr lang="en-US" sz="1600" dirty="0">
                <a:hlinkClick r:id="rId5"/>
              </a:rPr>
              <a:t>https://efis.cept.org/sitecontent.jsp?sitecontent=ecatable</a:t>
            </a:r>
            <a:r>
              <a:rPr lang="en-US" sz="1600" dirty="0"/>
              <a:t> </a:t>
            </a:r>
          </a:p>
          <a:p>
            <a:r>
              <a:rPr lang="en-US" sz="2000" dirty="0"/>
              <a:t>European National Frequency Tables</a:t>
            </a:r>
          </a:p>
          <a:p>
            <a:pPr lvl="1"/>
            <a:r>
              <a:rPr lang="en-US" sz="1800" dirty="0">
                <a:hlinkClick r:id="rId6"/>
              </a:rPr>
              <a:t>https://efis.cept.org/views2/national_frequency_table.jsp</a:t>
            </a:r>
            <a:endParaRPr lang="en-US" altLang="en-US" dirty="0"/>
          </a:p>
        </p:txBody>
      </p:sp>
    </p:spTree>
    <p:extLst>
      <p:ext uri="{BB962C8B-B14F-4D97-AF65-F5344CB8AC3E}">
        <p14:creationId xmlns:p14="http://schemas.microsoft.com/office/powerpoint/2010/main" val="3994276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7F5DE59-26A2-4D70-8F8C-8F8C00B70F35}"/>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73ED0059-CC06-41CC-A730-3A71CDEF4F36}"/>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78856E1F-41D3-4E92-9C5E-C3C7D0461A06}"/>
              </a:ext>
            </a:extLst>
          </p:cNvPr>
          <p:cNvSpPr>
            <a:spLocks noGrp="1"/>
          </p:cNvSpPr>
          <p:nvPr>
            <p:ph type="sldNum" sz="quarter" idx="12"/>
          </p:nvPr>
        </p:nvSpPr>
        <p:spPr/>
        <p:txBody>
          <a:bodyPr/>
          <a:lstStyle/>
          <a:p>
            <a:r>
              <a:rPr lang="en-US" altLang="en-US"/>
              <a:t>Slide </a:t>
            </a:r>
            <a:fld id="{27B41F67-559D-443A-971C-233174F7ABF3}" type="slidenum">
              <a:rPr lang="en-US" altLang="en-US"/>
              <a:pPr/>
              <a:t>2</a:t>
            </a:fld>
            <a:endParaRPr lang="en-US" altLang="en-US"/>
          </a:p>
        </p:txBody>
      </p:sp>
      <p:sp>
        <p:nvSpPr>
          <p:cNvPr id="5122" name="Rectangle 2">
            <a:extLst>
              <a:ext uri="{FF2B5EF4-FFF2-40B4-BE49-F238E27FC236}">
                <a16:creationId xmlns:a16="http://schemas.microsoft.com/office/drawing/2014/main" id="{99CCA89E-AF0A-4E47-A4FE-248E97409FA3}"/>
              </a:ext>
            </a:extLst>
          </p:cNvPr>
          <p:cNvSpPr>
            <a:spLocks noGrp="1" noChangeArrowheads="1"/>
          </p:cNvSpPr>
          <p:nvPr>
            <p:ph type="title"/>
          </p:nvPr>
        </p:nvSpPr>
        <p:spPr>
          <a:noFill/>
          <a:ln/>
        </p:spPr>
        <p:txBody>
          <a:bodyPr/>
          <a:lstStyle/>
          <a:p>
            <a:r>
              <a:rPr lang="en-US" altLang="en-US"/>
              <a:t>Abstract</a:t>
            </a:r>
          </a:p>
        </p:txBody>
      </p:sp>
      <p:sp>
        <p:nvSpPr>
          <p:cNvPr id="5123" name="Rectangle 3">
            <a:extLst>
              <a:ext uri="{FF2B5EF4-FFF2-40B4-BE49-F238E27FC236}">
                <a16:creationId xmlns:a16="http://schemas.microsoft.com/office/drawing/2014/main" id="{70B8AB80-4487-4A64-919C-ECA52FA24B29}"/>
              </a:ext>
            </a:extLst>
          </p:cNvPr>
          <p:cNvSpPr>
            <a:spLocks noGrp="1" noChangeArrowheads="1"/>
          </p:cNvSpPr>
          <p:nvPr>
            <p:ph type="body" idx="1"/>
          </p:nvPr>
        </p:nvSpPr>
        <p:spPr>
          <a:xfrm>
            <a:off x="685800" y="1676400"/>
            <a:ext cx="7772400" cy="4114800"/>
          </a:xfrm>
          <a:noFill/>
          <a:ln/>
        </p:spPr>
        <p:txBody>
          <a:bodyPr/>
          <a:lstStyle/>
          <a:p>
            <a:r>
              <a:rPr lang="en-US" altLang="en-US" sz="1800" dirty="0"/>
              <a:t>This contribution provides a high-level overview of regulatory for 60GHz (57-71GHz) band for consideration by 802.18 </a:t>
            </a:r>
            <a:r>
              <a:rPr lang="en-US" altLang="en-US" sz="1800" dirty="0" err="1"/>
              <a:t>mmWave</a:t>
            </a:r>
            <a:r>
              <a:rPr lang="en-US" altLang="en-US" sz="1800" dirty="0"/>
              <a:t> ad hoc.</a:t>
            </a:r>
          </a:p>
          <a:p>
            <a:r>
              <a:rPr lang="en-US" altLang="en-US" sz="1800" dirty="0"/>
              <a:t>This contribution covers the following areas, it is early draft and will be revised in the future. </a:t>
            </a:r>
          </a:p>
          <a:p>
            <a:pPr marL="857250" lvl="1" indent="-457200">
              <a:buFont typeface="+mj-lt"/>
              <a:buAutoNum type="arabicPeriod"/>
            </a:pPr>
            <a:r>
              <a:rPr lang="en-US" altLang="en-US" dirty="0"/>
              <a:t>ITU The Radio Regulations, Edition of 2020; including the results of WRC-19</a:t>
            </a:r>
          </a:p>
          <a:p>
            <a:pPr marL="857250" lvl="1" indent="-457200">
              <a:buFont typeface="+mj-lt"/>
              <a:buAutoNum type="arabicPeriod"/>
            </a:pPr>
            <a:r>
              <a:rPr lang="en-US" altLang="en-US" dirty="0"/>
              <a:t>Regional Regulatory Status (including areas that band is not available) </a:t>
            </a:r>
          </a:p>
          <a:p>
            <a:pPr marL="857250" lvl="1" indent="-457200">
              <a:buFont typeface="+mj-lt"/>
              <a:buAutoNum type="arabicPeriod"/>
            </a:pPr>
            <a:r>
              <a:rPr lang="en-US" altLang="en-US" dirty="0"/>
              <a:t>Summary of Co-existence Studies </a:t>
            </a:r>
          </a:p>
          <a:p>
            <a:pPr marL="857250" lvl="1" indent="-457200">
              <a:buFont typeface="+mj-lt"/>
              <a:buAutoNum type="arabicPeriod"/>
            </a:pPr>
            <a:r>
              <a:rPr lang="en-US" altLang="en-US" dirty="0"/>
              <a:t>Summary Regulatory Requirements</a:t>
            </a:r>
          </a:p>
          <a:p>
            <a:pPr marL="857250" lvl="1" indent="-457200">
              <a:buFont typeface="+mj-lt"/>
              <a:buAutoNum type="arabicPeriod"/>
            </a:pPr>
            <a:r>
              <a:rPr lang="en-US" altLang="en-US" dirty="0"/>
              <a:t>Existing Mobile Services Technologies in 60GHz</a:t>
            </a:r>
          </a:p>
          <a:p>
            <a:pPr marL="857250" lvl="1" indent="-457200">
              <a:buFont typeface="+mj-lt"/>
              <a:buAutoNum type="arabicPeriod"/>
            </a:pPr>
            <a:r>
              <a:rPr lang="en-US" altLang="en-US" dirty="0"/>
              <a:t>TBD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58D3FCB-A24C-42B0-98F1-70183DB3D774}"/>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72FBCCE4-F6CC-4130-B34A-1537085C4205}"/>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62804F57-DB93-48C1-A59F-2C38ED90FB6B}"/>
              </a:ext>
            </a:extLst>
          </p:cNvPr>
          <p:cNvSpPr>
            <a:spLocks noGrp="1"/>
          </p:cNvSpPr>
          <p:nvPr>
            <p:ph type="sldNum" sz="quarter" idx="12"/>
          </p:nvPr>
        </p:nvSpPr>
        <p:spPr/>
        <p:txBody>
          <a:bodyPr/>
          <a:lstStyle/>
          <a:p>
            <a:r>
              <a:rPr lang="en-US" altLang="en-US"/>
              <a:t>Slide </a:t>
            </a:r>
            <a:fld id="{07BF025A-0F8B-4760-B38C-52D01D8C6A99}" type="slidenum">
              <a:rPr lang="en-US" altLang="en-US"/>
              <a:pPr/>
              <a:t>3</a:t>
            </a:fld>
            <a:endParaRPr lang="en-US" altLang="en-US"/>
          </a:p>
        </p:txBody>
      </p:sp>
      <p:sp>
        <p:nvSpPr>
          <p:cNvPr id="20482" name="Rectangle 2">
            <a:extLst>
              <a:ext uri="{FF2B5EF4-FFF2-40B4-BE49-F238E27FC236}">
                <a16:creationId xmlns:a16="http://schemas.microsoft.com/office/drawing/2014/main" id="{43A050EC-8FD9-4856-B596-A4ACA29F139D}"/>
              </a:ext>
            </a:extLst>
          </p:cNvPr>
          <p:cNvSpPr>
            <a:spLocks noGrp="1" noChangeArrowheads="1"/>
          </p:cNvSpPr>
          <p:nvPr>
            <p:ph type="title"/>
          </p:nvPr>
        </p:nvSpPr>
        <p:spPr/>
        <p:txBody>
          <a:bodyPr/>
          <a:lstStyle/>
          <a:p>
            <a:r>
              <a:rPr lang="en-US" altLang="en-US" sz="2400" dirty="0"/>
              <a:t>Radio Regulation: Articles-Frequencies Regions 1-3 (1/2)</a:t>
            </a:r>
          </a:p>
        </p:txBody>
      </p:sp>
      <p:graphicFrame>
        <p:nvGraphicFramePr>
          <p:cNvPr id="2" name="Table 1">
            <a:extLst>
              <a:ext uri="{FF2B5EF4-FFF2-40B4-BE49-F238E27FC236}">
                <a16:creationId xmlns:a16="http://schemas.microsoft.com/office/drawing/2014/main" id="{8AAFA705-5ED5-40DD-AC6C-EED3FE2D1746}"/>
              </a:ext>
            </a:extLst>
          </p:cNvPr>
          <p:cNvGraphicFramePr>
            <a:graphicFrameLocks noGrp="1"/>
          </p:cNvGraphicFramePr>
          <p:nvPr>
            <p:extLst>
              <p:ext uri="{D42A27DB-BD31-4B8C-83A1-F6EECF244321}">
                <p14:modId xmlns:p14="http://schemas.microsoft.com/office/powerpoint/2010/main" val="1470807570"/>
              </p:ext>
            </p:extLst>
          </p:nvPr>
        </p:nvGraphicFramePr>
        <p:xfrm>
          <a:off x="669022" y="1727433"/>
          <a:ext cx="3675966" cy="4434840"/>
        </p:xfrm>
        <a:graphic>
          <a:graphicData uri="http://schemas.openxmlformats.org/drawingml/2006/table">
            <a:tbl>
              <a:tblPr firstRow="1" firstCol="1" bandRow="1">
                <a:tableStyleId>{5940675A-B579-460E-94D1-54222C63F5DA}</a:tableStyleId>
              </a:tblPr>
              <a:tblGrid>
                <a:gridCol w="3675966">
                  <a:extLst>
                    <a:ext uri="{9D8B030D-6E8A-4147-A177-3AD203B41FA5}">
                      <a16:colId xmlns:a16="http://schemas.microsoft.com/office/drawing/2014/main" val="3898848351"/>
                    </a:ext>
                  </a:extLst>
                </a:gridCol>
              </a:tblGrid>
              <a:tr h="1150374">
                <a:tc>
                  <a:txBody>
                    <a:bodyPr/>
                    <a:lstStyle/>
                    <a:p>
                      <a:pPr marL="107950" marR="0" indent="-107950" algn="just" hangingPunct="0">
                        <a:spcBef>
                          <a:spcPts val="150"/>
                        </a:spcBef>
                        <a:spcAft>
                          <a:spcPts val="150"/>
                        </a:spcAft>
                        <a:tabLst>
                          <a:tab pos="107950" algn="l"/>
                          <a:tab pos="360045" algn="l"/>
                          <a:tab pos="467995" algn="l"/>
                          <a:tab pos="1890395" algn="l"/>
                          <a:tab pos="2073910" algn="l"/>
                        </a:tabLst>
                      </a:pPr>
                      <a:r>
                        <a:rPr lang="en-GB" sz="1050" b="1" dirty="0">
                          <a:effectLst/>
                        </a:rPr>
                        <a:t>57-58.2</a:t>
                      </a:r>
                      <a:r>
                        <a:rPr lang="en-AU" sz="1050" dirty="0">
                          <a:solidFill>
                            <a:srgbClr val="000000"/>
                          </a:solidFill>
                          <a:effectLst/>
                        </a:rPr>
                        <a:t>	EARTH EXPLORATION-SATELLITE (passive)</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rPr>
                        <a:t>			</a:t>
                      </a:r>
                      <a:r>
                        <a:rPr lang="en-AU" sz="1050" dirty="0">
                          <a:solidFill>
                            <a:srgbClr val="0000CC"/>
                          </a:solidFill>
                          <a:effectLst/>
                        </a:rPr>
                        <a:t>FIXED</a:t>
                      </a:r>
                      <a:endParaRPr lang="en-US" sz="1050" dirty="0">
                        <a:solidFill>
                          <a:srgbClr val="0000CC"/>
                        </a:solidFill>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rPr>
                        <a:t>			</a:t>
                      </a:r>
                      <a:r>
                        <a:rPr lang="en-GB" sz="1050" dirty="0">
                          <a:solidFill>
                            <a:srgbClr val="000000"/>
                          </a:solidFill>
                          <a:effectLst/>
                        </a:rPr>
                        <a:t>INTER-SATELLITE  5.556A</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GB" sz="1050" dirty="0">
                          <a:solidFill>
                            <a:srgbClr val="000000"/>
                          </a:solidFill>
                          <a:effectLst/>
                        </a:rPr>
                        <a:t>			</a:t>
                      </a:r>
                      <a:r>
                        <a:rPr lang="en-GB" sz="1050" dirty="0">
                          <a:solidFill>
                            <a:srgbClr val="0000CC"/>
                          </a:solidFill>
                          <a:effectLst/>
                        </a:rPr>
                        <a:t>MOBILE</a:t>
                      </a:r>
                      <a:r>
                        <a:rPr lang="en-GB" sz="1050" dirty="0">
                          <a:solidFill>
                            <a:srgbClr val="000000"/>
                          </a:solidFill>
                          <a:effectLst/>
                        </a:rPr>
                        <a:t>  5.558</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GB" sz="1050" dirty="0">
                          <a:solidFill>
                            <a:srgbClr val="000000"/>
                          </a:solidFill>
                          <a:effectLst/>
                        </a:rPr>
                        <a:t>			</a:t>
                      </a:r>
                      <a:r>
                        <a:rPr lang="en-AU" sz="1050" dirty="0">
                          <a:solidFill>
                            <a:srgbClr val="000000"/>
                          </a:solidFill>
                          <a:effectLst/>
                        </a:rPr>
                        <a:t>SPACE RESEARCH (passive)</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rPr>
                        <a:t>			5.547  5.557</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178" marR="59178" marT="0" marB="0"/>
                </a:tc>
                <a:extLst>
                  <a:ext uri="{0D108BD9-81ED-4DB2-BD59-A6C34878D82A}">
                    <a16:rowId xmlns:a16="http://schemas.microsoft.com/office/drawing/2014/main" val="2169075437"/>
                  </a:ext>
                </a:extLst>
              </a:tr>
              <a:tr h="973394">
                <a:tc>
                  <a:txBody>
                    <a:bodyPr/>
                    <a:lstStyle/>
                    <a:p>
                      <a:pPr marL="107950" marR="0" indent="-107950" algn="just" hangingPunct="0">
                        <a:spcBef>
                          <a:spcPts val="150"/>
                        </a:spcBef>
                        <a:spcAft>
                          <a:spcPts val="150"/>
                        </a:spcAft>
                        <a:tabLst>
                          <a:tab pos="107950" algn="l"/>
                          <a:tab pos="360045" algn="l"/>
                          <a:tab pos="467995" algn="l"/>
                          <a:tab pos="1890395" algn="l"/>
                          <a:tab pos="2073910" algn="l"/>
                        </a:tabLst>
                      </a:pPr>
                      <a:r>
                        <a:rPr lang="en-GB" sz="1050" b="1" dirty="0">
                          <a:effectLst/>
                        </a:rPr>
                        <a:t>58.2-59</a:t>
                      </a:r>
                      <a:r>
                        <a:rPr lang="en-AU" sz="1050" dirty="0">
                          <a:solidFill>
                            <a:srgbClr val="000000"/>
                          </a:solidFill>
                          <a:effectLst/>
                        </a:rPr>
                        <a:t>	EARTH EXPLORATION-SATELLITE (passive)</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rPr>
                        <a:t>			</a:t>
                      </a:r>
                      <a:r>
                        <a:rPr lang="en-AU" sz="1050" dirty="0">
                          <a:solidFill>
                            <a:srgbClr val="0000CC"/>
                          </a:solidFill>
                          <a:effectLst/>
                        </a:rPr>
                        <a:t>FIXED</a:t>
                      </a:r>
                      <a:endParaRPr lang="en-US" sz="1050" dirty="0">
                        <a:solidFill>
                          <a:srgbClr val="0000CC"/>
                        </a:solidFill>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rPr>
                        <a:t>			</a:t>
                      </a:r>
                      <a:r>
                        <a:rPr lang="en-AU" sz="1050" dirty="0">
                          <a:solidFill>
                            <a:srgbClr val="0000CC"/>
                          </a:solidFill>
                          <a:effectLst/>
                        </a:rPr>
                        <a:t>MOBILE</a:t>
                      </a:r>
                      <a:endParaRPr lang="en-US" sz="1050" dirty="0">
                        <a:solidFill>
                          <a:srgbClr val="0000CC"/>
                        </a:solidFill>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rPr>
                        <a:t>			SPACE RESEARCH (passive)</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rPr>
                        <a:t>			5.547  5.556</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178" marR="59178" marT="0" marB="0"/>
                </a:tc>
                <a:extLst>
                  <a:ext uri="{0D108BD9-81ED-4DB2-BD59-A6C34878D82A}">
                    <a16:rowId xmlns:a16="http://schemas.microsoft.com/office/drawing/2014/main" val="3846739400"/>
                  </a:ext>
                </a:extLst>
              </a:tr>
              <a:tr h="1150374">
                <a:tc>
                  <a:txBody>
                    <a:bodyPr/>
                    <a:lstStyle/>
                    <a:p>
                      <a:pPr marL="107950" marR="0" indent="-107950" algn="just" hangingPunct="0">
                        <a:spcBef>
                          <a:spcPts val="150"/>
                        </a:spcBef>
                        <a:spcAft>
                          <a:spcPts val="150"/>
                        </a:spcAft>
                        <a:tabLst>
                          <a:tab pos="107950" algn="l"/>
                          <a:tab pos="360045" algn="l"/>
                          <a:tab pos="467995" algn="l"/>
                          <a:tab pos="1890395" algn="l"/>
                          <a:tab pos="2073910" algn="l"/>
                        </a:tabLst>
                      </a:pPr>
                      <a:r>
                        <a:rPr lang="en-GB" sz="1050" b="1" dirty="0">
                          <a:effectLst/>
                        </a:rPr>
                        <a:t>59-59.3</a:t>
                      </a:r>
                      <a:r>
                        <a:rPr lang="en-GB" sz="1050" dirty="0">
                          <a:effectLst/>
                        </a:rPr>
                        <a:t>	</a:t>
                      </a:r>
                      <a:r>
                        <a:rPr lang="en-AU" sz="1050" dirty="0">
                          <a:solidFill>
                            <a:srgbClr val="000000"/>
                          </a:solidFill>
                          <a:effectLst/>
                        </a:rPr>
                        <a:t>EARTH EXPLORATION-SATELLITE (passive)</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rPr>
                        <a:t>			</a:t>
                      </a:r>
                      <a:r>
                        <a:rPr lang="en-AU" sz="1050" dirty="0">
                          <a:solidFill>
                            <a:srgbClr val="0000CC"/>
                          </a:solidFill>
                          <a:effectLst/>
                        </a:rPr>
                        <a:t>FIXED</a:t>
                      </a:r>
                      <a:endParaRPr lang="en-US" sz="1050" dirty="0">
                        <a:solidFill>
                          <a:srgbClr val="0000CC"/>
                        </a:solidFill>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rPr>
                        <a:t>			</a:t>
                      </a:r>
                      <a:r>
                        <a:rPr lang="en-GB" sz="1050" dirty="0">
                          <a:solidFill>
                            <a:srgbClr val="000000"/>
                          </a:solidFill>
                          <a:effectLst/>
                        </a:rPr>
                        <a:t>INTER-SATELLITE  5.556A</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GB" sz="1050" dirty="0">
                          <a:solidFill>
                            <a:srgbClr val="000000"/>
                          </a:solidFill>
                          <a:effectLst/>
                        </a:rPr>
                        <a:t>			</a:t>
                      </a:r>
                      <a:r>
                        <a:rPr lang="en-GB" sz="1050" dirty="0">
                          <a:solidFill>
                            <a:srgbClr val="0000CC"/>
                          </a:solidFill>
                          <a:effectLst/>
                        </a:rPr>
                        <a:t>MOBILE</a:t>
                      </a:r>
                      <a:r>
                        <a:rPr lang="en-GB" sz="1050" dirty="0">
                          <a:solidFill>
                            <a:srgbClr val="000000"/>
                          </a:solidFill>
                          <a:effectLst/>
                        </a:rPr>
                        <a:t>  5.558</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GB" sz="1050" dirty="0">
                          <a:solidFill>
                            <a:srgbClr val="000000"/>
                          </a:solidFill>
                          <a:effectLst/>
                        </a:rPr>
                        <a:t>			</a:t>
                      </a:r>
                      <a:r>
                        <a:rPr lang="en-AU" sz="1050" dirty="0">
                          <a:solidFill>
                            <a:srgbClr val="000000"/>
                          </a:solidFill>
                          <a:effectLst/>
                        </a:rPr>
                        <a:t>RADIOLOCATION  5.559</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GB" sz="1050" dirty="0">
                          <a:effectLst/>
                        </a:rPr>
                        <a:t>			</a:t>
                      </a:r>
                      <a:r>
                        <a:rPr lang="en-AU" sz="1050" dirty="0">
                          <a:solidFill>
                            <a:srgbClr val="000000"/>
                          </a:solidFill>
                          <a:effectLst/>
                        </a:rPr>
                        <a:t>SPACE RESEARCH (passive)</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178" marR="59178" marT="0" marB="0"/>
                </a:tc>
                <a:extLst>
                  <a:ext uri="{0D108BD9-81ED-4DB2-BD59-A6C34878D82A}">
                    <a16:rowId xmlns:a16="http://schemas.microsoft.com/office/drawing/2014/main" val="2908970921"/>
                  </a:ext>
                </a:extLst>
              </a:tr>
              <a:tr h="840658">
                <a:tc>
                  <a:txBody>
                    <a:bodyPr/>
                    <a:lstStyle/>
                    <a:p>
                      <a:pPr marL="107950" marR="0" indent="-107950" algn="just" hangingPunct="0">
                        <a:spcBef>
                          <a:spcPts val="150"/>
                        </a:spcBef>
                        <a:spcAft>
                          <a:spcPts val="150"/>
                        </a:spcAft>
                        <a:tabLst>
                          <a:tab pos="107950" algn="l"/>
                          <a:tab pos="360045" algn="l"/>
                          <a:tab pos="467995" algn="l"/>
                          <a:tab pos="1890395" algn="l"/>
                          <a:tab pos="2073910" algn="l"/>
                        </a:tabLst>
                      </a:pPr>
                      <a:r>
                        <a:rPr lang="fr-CH" sz="1050" b="1" dirty="0">
                          <a:effectLst/>
                        </a:rPr>
                        <a:t>59.3-64</a:t>
                      </a:r>
                      <a:r>
                        <a:rPr lang="fr-FR" sz="1050" dirty="0">
                          <a:effectLst/>
                        </a:rPr>
                        <a:t>	</a:t>
                      </a:r>
                      <a:r>
                        <a:rPr lang="fr-CH" sz="1050" dirty="0">
                          <a:solidFill>
                            <a:srgbClr val="0000CC"/>
                          </a:solidFill>
                          <a:effectLst/>
                        </a:rPr>
                        <a:t>FIXED</a:t>
                      </a:r>
                      <a:endParaRPr lang="en-US" sz="1050" dirty="0">
                        <a:solidFill>
                          <a:srgbClr val="0000CC"/>
                        </a:solidFill>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fr-CH" sz="1050" dirty="0">
                          <a:solidFill>
                            <a:srgbClr val="000000"/>
                          </a:solidFill>
                          <a:effectLst/>
                        </a:rPr>
                        <a:t>			INTER-SATELLITE</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fr-CH" sz="1050" dirty="0">
                          <a:solidFill>
                            <a:srgbClr val="000000"/>
                          </a:solidFill>
                          <a:effectLst/>
                        </a:rPr>
                        <a:t>			</a:t>
                      </a:r>
                      <a:r>
                        <a:rPr lang="fr-CH" sz="1050" dirty="0">
                          <a:solidFill>
                            <a:srgbClr val="0000CC"/>
                          </a:solidFill>
                          <a:effectLst/>
                        </a:rPr>
                        <a:t>MOBILE </a:t>
                      </a:r>
                      <a:r>
                        <a:rPr lang="fr-CH" sz="1050" dirty="0">
                          <a:solidFill>
                            <a:srgbClr val="000000"/>
                          </a:solidFill>
                          <a:effectLst/>
                        </a:rPr>
                        <a:t> 5.558</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fr-CH" sz="1050" dirty="0">
                          <a:solidFill>
                            <a:srgbClr val="000000"/>
                          </a:solidFill>
                          <a:effectLst/>
                        </a:rPr>
                        <a:t>			RADIOLOCATION  5.559</a:t>
                      </a:r>
                      <a:endParaRPr lang="en-US" sz="1050" dirty="0">
                        <a:effectLst/>
                      </a:endParaRPr>
                    </a:p>
                    <a:p>
                      <a:pPr marL="107950" marR="0" indent="-107950" algn="just" hangingPunct="0">
                        <a:spcBef>
                          <a:spcPts val="150"/>
                        </a:spcBef>
                        <a:spcAft>
                          <a:spcPts val="150"/>
                        </a:spcAft>
                        <a:tabLst>
                          <a:tab pos="107950" algn="l"/>
                          <a:tab pos="360045" algn="l"/>
                          <a:tab pos="467995" algn="l"/>
                          <a:tab pos="1890395" algn="l"/>
                          <a:tab pos="2073910" algn="l"/>
                        </a:tabLst>
                      </a:pPr>
                      <a:r>
                        <a:rPr lang="fr-CH" sz="1050" dirty="0">
                          <a:solidFill>
                            <a:srgbClr val="000000"/>
                          </a:solidFill>
                          <a:effectLst/>
                        </a:rPr>
                        <a:t>			</a:t>
                      </a:r>
                      <a:r>
                        <a:rPr lang="en-GB" sz="1050" dirty="0">
                          <a:solidFill>
                            <a:srgbClr val="000000"/>
                          </a:solidFill>
                          <a:effectLst/>
                        </a:rPr>
                        <a:t>5.138</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178" marR="59178" marT="0" marB="0"/>
                </a:tc>
                <a:extLst>
                  <a:ext uri="{0D108BD9-81ED-4DB2-BD59-A6C34878D82A}">
                    <a16:rowId xmlns:a16="http://schemas.microsoft.com/office/drawing/2014/main" val="2306665618"/>
                  </a:ext>
                </a:extLst>
              </a:tr>
            </a:tbl>
          </a:graphicData>
        </a:graphic>
      </p:graphicFrame>
      <p:graphicFrame>
        <p:nvGraphicFramePr>
          <p:cNvPr id="7" name="Table 6">
            <a:extLst>
              <a:ext uri="{FF2B5EF4-FFF2-40B4-BE49-F238E27FC236}">
                <a16:creationId xmlns:a16="http://schemas.microsoft.com/office/drawing/2014/main" id="{F291A190-B488-4F85-817C-BA4D66FB1F8D}"/>
              </a:ext>
            </a:extLst>
          </p:cNvPr>
          <p:cNvGraphicFramePr>
            <a:graphicFrameLocks noGrp="1"/>
          </p:cNvGraphicFramePr>
          <p:nvPr>
            <p:extLst>
              <p:ext uri="{D42A27DB-BD31-4B8C-83A1-F6EECF244321}">
                <p14:modId xmlns:p14="http://schemas.microsoft.com/office/powerpoint/2010/main" val="1126501392"/>
              </p:ext>
            </p:extLst>
          </p:nvPr>
        </p:nvGraphicFramePr>
        <p:xfrm>
          <a:off x="4572000" y="1752600"/>
          <a:ext cx="3810000" cy="2006600"/>
        </p:xfrm>
        <a:graphic>
          <a:graphicData uri="http://schemas.openxmlformats.org/drawingml/2006/table">
            <a:tbl>
              <a:tblPr firstRow="1" firstCol="1" bandRow="1"/>
              <a:tblGrid>
                <a:gridCol w="3810000">
                  <a:extLst>
                    <a:ext uri="{9D8B030D-6E8A-4147-A177-3AD203B41FA5}">
                      <a16:colId xmlns:a16="http://schemas.microsoft.com/office/drawing/2014/main" val="2152070277"/>
                    </a:ext>
                  </a:extLst>
                </a:gridCol>
              </a:tblGrid>
              <a:tr h="0">
                <a:tc>
                  <a:txBody>
                    <a:bodyPr/>
                    <a:lstStyle/>
                    <a:p>
                      <a:pPr marL="107950" marR="0" indent="-107950" algn="just" hangingPunct="0">
                        <a:spcBef>
                          <a:spcPts val="150"/>
                        </a:spcBef>
                        <a:spcAft>
                          <a:spcPts val="150"/>
                        </a:spcAft>
                        <a:tabLst>
                          <a:tab pos="107950" algn="l"/>
                          <a:tab pos="360045" algn="l"/>
                          <a:tab pos="467995" algn="l"/>
                          <a:tab pos="1890395" algn="l"/>
                          <a:tab pos="2073910" algn="l"/>
                        </a:tabLst>
                      </a:pPr>
                      <a:r>
                        <a:rPr lang="fr-CH" sz="1050" b="1" dirty="0">
                          <a:effectLst/>
                          <a:latin typeface="Times New Roman" panose="02020603050405020304" pitchFamily="18" charset="0"/>
                          <a:ea typeface="Times New Roman" panose="02020603050405020304" pitchFamily="18" charset="0"/>
                          <a:cs typeface="Times New Roman" panose="02020603050405020304" pitchFamily="18" charset="0"/>
                        </a:rPr>
                        <a:t>64-65</a:t>
                      </a: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CH" sz="105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FIXED</a:t>
                      </a:r>
                      <a:endParaRPr lang="en-US" sz="105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INTER-SATELLITE</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CH" sz="105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MOBILE</a:t>
                      </a: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CH" sz="105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except</a:t>
                      </a: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CH" sz="105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aeronautical</a:t>
                      </a: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mobile</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5.547  5.556</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4675137"/>
                  </a:ext>
                </a:extLst>
              </a:tr>
              <a:tr h="0">
                <a:tc>
                  <a:txBody>
                    <a:bodyPr/>
                    <a:lstStyle/>
                    <a:p>
                      <a:pPr marL="107950" marR="0" indent="-107950" algn="just" hangingPunct="0">
                        <a:spcBef>
                          <a:spcPts val="150"/>
                        </a:spcBef>
                        <a:spcAft>
                          <a:spcPts val="150"/>
                        </a:spcAft>
                        <a:tabLst>
                          <a:tab pos="107950" algn="l"/>
                          <a:tab pos="360045" algn="l"/>
                          <a:tab pos="467995" algn="l"/>
                          <a:tab pos="1890395" algn="l"/>
                          <a:tab pos="2073910" algn="l"/>
                        </a:tabLst>
                      </a:pPr>
                      <a:r>
                        <a:rPr lang="en-GB" sz="1050" b="1" dirty="0">
                          <a:effectLst/>
                          <a:latin typeface="Times New Roman" panose="02020603050405020304" pitchFamily="18" charset="0"/>
                          <a:ea typeface="Times New Roman" panose="02020603050405020304" pitchFamily="18" charset="0"/>
                          <a:cs typeface="Times New Roman" panose="02020603050405020304" pitchFamily="18" charset="0"/>
                        </a:rPr>
                        <a:t>65-66</a:t>
                      </a:r>
                      <a:r>
                        <a:rPr lang="en-AU"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EARTH EXPLORATION-SATELLITE</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105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FIXED</a:t>
                      </a:r>
                      <a:endParaRPr lang="en-US" sz="105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INTER-SATELLITE</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GB"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05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MOBILE</a:t>
                      </a:r>
                      <a:r>
                        <a:rPr lang="en-GB"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except aeronautical mobile</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GB"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SPACE RESEARCH</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AU"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5.547</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0838198"/>
                  </a:ext>
                </a:extLst>
              </a:tr>
            </a:tbl>
          </a:graphicData>
        </a:graphic>
      </p:graphicFrame>
      <p:graphicFrame>
        <p:nvGraphicFramePr>
          <p:cNvPr id="8" name="Table 7">
            <a:extLst>
              <a:ext uri="{FF2B5EF4-FFF2-40B4-BE49-F238E27FC236}">
                <a16:creationId xmlns:a16="http://schemas.microsoft.com/office/drawing/2014/main" id="{04703F36-344C-40D1-92EB-57C3D46DCBFB}"/>
              </a:ext>
            </a:extLst>
          </p:cNvPr>
          <p:cNvGraphicFramePr>
            <a:graphicFrameLocks noGrp="1"/>
          </p:cNvGraphicFramePr>
          <p:nvPr>
            <p:extLst>
              <p:ext uri="{D42A27DB-BD31-4B8C-83A1-F6EECF244321}">
                <p14:modId xmlns:p14="http://schemas.microsoft.com/office/powerpoint/2010/main" val="2337190436"/>
              </p:ext>
            </p:extLst>
          </p:nvPr>
        </p:nvGraphicFramePr>
        <p:xfrm>
          <a:off x="4572000" y="4577080"/>
          <a:ext cx="3810000" cy="1214120"/>
        </p:xfrm>
        <a:graphic>
          <a:graphicData uri="http://schemas.openxmlformats.org/drawingml/2006/table">
            <a:tbl>
              <a:tblPr firstRow="1" firstCol="1" bandRow="1"/>
              <a:tblGrid>
                <a:gridCol w="3810000">
                  <a:extLst>
                    <a:ext uri="{9D8B030D-6E8A-4147-A177-3AD203B41FA5}">
                      <a16:colId xmlns:a16="http://schemas.microsoft.com/office/drawing/2014/main" val="941017815"/>
                    </a:ext>
                  </a:extLst>
                </a:gridCol>
              </a:tblGrid>
              <a:tr h="182880">
                <a:tc>
                  <a:txBody>
                    <a:bodyPr/>
                    <a:lstStyle/>
                    <a:p>
                      <a:pPr marL="107950" marR="0" indent="-107950" algn="just" hangingPunct="0">
                        <a:spcBef>
                          <a:spcPts val="150"/>
                        </a:spcBef>
                        <a:spcAft>
                          <a:spcPts val="150"/>
                        </a:spcAft>
                        <a:tabLst>
                          <a:tab pos="107950" algn="l"/>
                          <a:tab pos="360045" algn="l"/>
                          <a:tab pos="467995" algn="l"/>
                          <a:tab pos="1890395" algn="l"/>
                          <a:tab pos="2073910" algn="l"/>
                        </a:tabLst>
                      </a:pPr>
                      <a:r>
                        <a:rPr lang="fr-CH" sz="1050" b="1" dirty="0">
                          <a:effectLst/>
                          <a:latin typeface="Times New Roman" panose="02020603050405020304" pitchFamily="18" charset="0"/>
                          <a:ea typeface="Times New Roman" panose="02020603050405020304" pitchFamily="18" charset="0"/>
                          <a:cs typeface="Times New Roman" panose="02020603050405020304" pitchFamily="18" charset="0"/>
                        </a:rPr>
                        <a:t>66-71</a:t>
                      </a: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INTER-SATELLITE</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CH" sz="105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MOBILE </a:t>
                      </a: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5.553  5.558  </a:t>
                      </a:r>
                      <a:r>
                        <a:rPr lang="fr-CH" sz="1050" dirty="0">
                          <a:effectLst/>
                          <a:latin typeface="Times New Roman" panose="02020603050405020304" pitchFamily="18" charset="0"/>
                          <a:ea typeface="Times New Roman" panose="02020603050405020304" pitchFamily="18" charset="0"/>
                          <a:cs typeface="Times New Roman" panose="02020603050405020304" pitchFamily="18" charset="0"/>
                        </a:rPr>
                        <a:t>5.559AA</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MOBILE-SATELLITE</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fr-CH"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RADIONAVIGATION</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US"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RADIONAVIGATION-SATELLITE</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7950" marR="0" indent="-107950" algn="just" hangingPunct="0">
                        <a:spcBef>
                          <a:spcPts val="150"/>
                        </a:spcBef>
                        <a:spcAft>
                          <a:spcPts val="150"/>
                        </a:spcAft>
                        <a:tabLst>
                          <a:tab pos="107950" algn="l"/>
                          <a:tab pos="360045" algn="l"/>
                          <a:tab pos="467995" algn="l"/>
                          <a:tab pos="1890395" algn="l"/>
                          <a:tab pos="2073910" algn="l"/>
                        </a:tabLst>
                      </a:pPr>
                      <a:r>
                        <a:rPr lang="en-US" sz="10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5.554</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947581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D5CA038-1593-41FF-ADBB-674ADE166A3F}"/>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439DCB5A-C803-445C-931B-757D92124897}"/>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13CAE5ED-3148-465E-A11F-3F00E7C013B9}"/>
              </a:ext>
            </a:extLst>
          </p:cNvPr>
          <p:cNvSpPr>
            <a:spLocks noGrp="1"/>
          </p:cNvSpPr>
          <p:nvPr>
            <p:ph type="sldNum" sz="quarter" idx="12"/>
          </p:nvPr>
        </p:nvSpPr>
        <p:spPr/>
        <p:txBody>
          <a:bodyPr/>
          <a:lstStyle/>
          <a:p>
            <a:r>
              <a:rPr lang="en-US" altLang="en-US"/>
              <a:t>Slide </a:t>
            </a:r>
            <a:fld id="{D83C30F4-7BEA-400D-9BEA-B9CCC0FD4BB5}" type="slidenum">
              <a:rPr lang="en-US" altLang="en-US"/>
              <a:pPr/>
              <a:t>4</a:t>
            </a:fld>
            <a:endParaRPr lang="en-US" altLang="en-US"/>
          </a:p>
        </p:txBody>
      </p:sp>
      <p:sp>
        <p:nvSpPr>
          <p:cNvPr id="21506" name="Rectangle 2">
            <a:extLst>
              <a:ext uri="{FF2B5EF4-FFF2-40B4-BE49-F238E27FC236}">
                <a16:creationId xmlns:a16="http://schemas.microsoft.com/office/drawing/2014/main" id="{D3548EC9-6593-48DE-A55A-E3C4B16BD27A}"/>
              </a:ext>
            </a:extLst>
          </p:cNvPr>
          <p:cNvSpPr>
            <a:spLocks noGrp="1" noChangeArrowheads="1"/>
          </p:cNvSpPr>
          <p:nvPr>
            <p:ph type="title"/>
          </p:nvPr>
        </p:nvSpPr>
        <p:spPr/>
        <p:txBody>
          <a:bodyPr/>
          <a:lstStyle/>
          <a:p>
            <a:r>
              <a:rPr lang="en-US" altLang="en-US" sz="2400" dirty="0"/>
              <a:t>Radio Regulation: Articles-Frequencies Regions 1-3 (2/2)</a:t>
            </a:r>
            <a:endParaRPr lang="en-GB" altLang="en-US" sz="2400" dirty="0"/>
          </a:p>
        </p:txBody>
      </p:sp>
      <p:sp>
        <p:nvSpPr>
          <p:cNvPr id="21507" name="Rectangle 3">
            <a:extLst>
              <a:ext uri="{FF2B5EF4-FFF2-40B4-BE49-F238E27FC236}">
                <a16:creationId xmlns:a16="http://schemas.microsoft.com/office/drawing/2014/main" id="{539D41C7-312D-48A2-A78B-0F8646D0F6DA}"/>
              </a:ext>
            </a:extLst>
          </p:cNvPr>
          <p:cNvSpPr>
            <a:spLocks noGrp="1" noChangeArrowheads="1"/>
          </p:cNvSpPr>
          <p:nvPr>
            <p:ph type="body" idx="1"/>
          </p:nvPr>
        </p:nvSpPr>
        <p:spPr>
          <a:xfrm>
            <a:off x="685800" y="1830198"/>
            <a:ext cx="7772400" cy="4114800"/>
          </a:xfrm>
        </p:spPr>
        <p:txBody>
          <a:bodyPr/>
          <a:lstStyle/>
          <a:p>
            <a:r>
              <a:rPr lang="en-GB" sz="1800" b="1" dirty="0">
                <a:effectLst/>
                <a:latin typeface="Times New Roman" panose="02020603050405020304" pitchFamily="18" charset="0"/>
                <a:ea typeface="Times New Roman" panose="02020603050405020304" pitchFamily="18" charset="0"/>
              </a:rPr>
              <a:t>5.557	</a:t>
            </a:r>
            <a:r>
              <a:rPr lang="en-AU" sz="1800" b="0" i="1" dirty="0">
                <a:effectLst/>
                <a:latin typeface="Times New Roman" panose="02020603050405020304" pitchFamily="18" charset="0"/>
                <a:ea typeface="Times New Roman" panose="02020603050405020304" pitchFamily="18" charset="0"/>
              </a:rPr>
              <a:t>Additional allocation:  </a:t>
            </a:r>
            <a:r>
              <a:rPr lang="en-AU" sz="1800" b="0" dirty="0">
                <a:effectLst/>
                <a:latin typeface="Times New Roman" panose="02020603050405020304" pitchFamily="18" charset="0"/>
                <a:ea typeface="Times New Roman" panose="02020603050405020304" pitchFamily="18" charset="0"/>
              </a:rPr>
              <a:t>in Japan, the band 55.78-58.2 GHz is also allocated to the radiolocation service on a primary basis.</a:t>
            </a:r>
            <a:r>
              <a:rPr lang="en-GB" sz="1800" b="0" dirty="0">
                <a:effectLst/>
                <a:latin typeface="Times New Roman" panose="02020603050405020304" pitchFamily="18" charset="0"/>
                <a:ea typeface="Times New Roman" panose="02020603050405020304" pitchFamily="18" charset="0"/>
              </a:rPr>
              <a:t>     (WRC-97)</a:t>
            </a:r>
          </a:p>
          <a:p>
            <a:r>
              <a:rPr lang="en-GB" sz="1800" b="1" dirty="0">
                <a:effectLst/>
                <a:latin typeface="Times New Roman" panose="02020603050405020304" pitchFamily="18" charset="0"/>
                <a:ea typeface="Times New Roman" panose="02020603050405020304" pitchFamily="18" charset="0"/>
              </a:rPr>
              <a:t>5.558	</a:t>
            </a:r>
            <a:r>
              <a:rPr lang="en-GB" sz="1800" b="0" dirty="0">
                <a:effectLst/>
                <a:latin typeface="Times New Roman" panose="02020603050405020304" pitchFamily="18" charset="0"/>
                <a:ea typeface="Times New Roman" panose="02020603050405020304" pitchFamily="18" charset="0"/>
              </a:rPr>
              <a:t>In the bands </a:t>
            </a:r>
            <a:r>
              <a:rPr lang="en-GB" sz="1100" b="0" dirty="0">
                <a:effectLst/>
                <a:latin typeface="Times New Roman" panose="02020603050405020304" pitchFamily="18" charset="0"/>
                <a:ea typeface="Times New Roman" panose="02020603050405020304" pitchFamily="18" charset="0"/>
              </a:rPr>
              <a:t>55.78-58.2 GHz, </a:t>
            </a:r>
            <a:r>
              <a:rPr lang="en-GB" sz="1800" b="0" dirty="0">
                <a:effectLst/>
                <a:latin typeface="Times New Roman" panose="02020603050405020304" pitchFamily="18" charset="0"/>
                <a:ea typeface="Times New Roman" panose="02020603050405020304" pitchFamily="18" charset="0"/>
              </a:rPr>
              <a:t>59-64 GHz, 66-71 GHz, </a:t>
            </a:r>
            <a:r>
              <a:rPr lang="en-GB" sz="1100" b="0" dirty="0">
                <a:effectLst/>
                <a:latin typeface="Times New Roman" panose="02020603050405020304" pitchFamily="18" charset="0"/>
                <a:ea typeface="Times New Roman" panose="02020603050405020304" pitchFamily="18" charset="0"/>
              </a:rPr>
              <a:t>122.25-123 GHz, 130-134 GHz, 167-174.8 GHz and 191.8-200 GHz</a:t>
            </a:r>
            <a:r>
              <a:rPr lang="en-GB" sz="1400" b="0" dirty="0">
                <a:effectLst/>
                <a:latin typeface="Times New Roman" panose="02020603050405020304" pitchFamily="18" charset="0"/>
                <a:ea typeface="Times New Roman" panose="02020603050405020304" pitchFamily="18" charset="0"/>
              </a:rPr>
              <a:t>, </a:t>
            </a:r>
            <a:r>
              <a:rPr lang="en-GB" sz="1800" b="0" dirty="0">
                <a:effectLst/>
                <a:latin typeface="Times New Roman" panose="02020603050405020304" pitchFamily="18" charset="0"/>
                <a:ea typeface="Times New Roman" panose="02020603050405020304" pitchFamily="18" charset="0"/>
              </a:rPr>
              <a:t>stations in the aeronautical mobile service may be operated subject to not causing harmful interference to the inter-satellite service (see No. 5.43)</a:t>
            </a:r>
            <a:r>
              <a:rPr lang="en-US" sz="1800" b="0" dirty="0">
                <a:effectLst/>
                <a:latin typeface="Times New Roman" panose="02020603050405020304" pitchFamily="18" charset="0"/>
                <a:ea typeface="Times New Roman" panose="02020603050405020304" pitchFamily="18" charset="0"/>
              </a:rPr>
              <a:t>.</a:t>
            </a:r>
            <a:r>
              <a:rPr lang="en-GB" sz="1800" b="0" dirty="0">
                <a:effectLst/>
                <a:latin typeface="Times New Roman" panose="02020603050405020304" pitchFamily="18" charset="0"/>
                <a:ea typeface="Times New Roman" panose="02020603050405020304" pitchFamily="18" charset="0"/>
              </a:rPr>
              <a:t>     (WRC‑2000)</a:t>
            </a:r>
            <a:endParaRPr lang="en-US" sz="1800" b="0" dirty="0">
              <a:effectLst/>
              <a:latin typeface="Times New Roman" panose="02020603050405020304" pitchFamily="18" charset="0"/>
              <a:ea typeface="Times New Roman" panose="02020603050405020304" pitchFamily="18" charset="0"/>
            </a:endParaRPr>
          </a:p>
          <a:p>
            <a:r>
              <a:rPr lang="en-GB" sz="1800" b="1" dirty="0">
                <a:effectLst/>
                <a:latin typeface="Times New Roman" panose="02020603050405020304" pitchFamily="18" charset="0"/>
                <a:ea typeface="Times New Roman" panose="02020603050405020304" pitchFamily="18" charset="0"/>
              </a:rPr>
              <a:t>5.559	</a:t>
            </a:r>
            <a:r>
              <a:rPr lang="en-GB" sz="1800" b="0" dirty="0">
                <a:effectLst/>
                <a:latin typeface="Times New Roman" panose="02020603050405020304" pitchFamily="18" charset="0"/>
                <a:ea typeface="Times New Roman" panose="02020603050405020304" pitchFamily="18" charset="0"/>
              </a:rPr>
              <a:t>In the band 59-64 GHz, airborne radars in the radiolocation service may be operated subject to not causing harmful interference to the inter-satellite service (see No. 5.43)</a:t>
            </a:r>
            <a:r>
              <a:rPr lang="en-US" sz="1800" b="0" dirty="0">
                <a:effectLst/>
                <a:latin typeface="Times New Roman" panose="02020603050405020304" pitchFamily="18" charset="0"/>
                <a:ea typeface="Times New Roman" panose="02020603050405020304" pitchFamily="18" charset="0"/>
              </a:rPr>
              <a:t>.</a:t>
            </a:r>
            <a:r>
              <a:rPr lang="en-GB" sz="1800" b="0" dirty="0">
                <a:effectLst/>
                <a:latin typeface="Times New Roman" panose="02020603050405020304" pitchFamily="18" charset="0"/>
                <a:ea typeface="Times New Roman" panose="02020603050405020304" pitchFamily="18" charset="0"/>
              </a:rPr>
              <a:t>     (WRC‑2000)</a:t>
            </a:r>
            <a:endParaRPr lang="en-US" sz="1800" b="0" dirty="0">
              <a:effectLst/>
              <a:latin typeface="Times New Roman" panose="02020603050405020304" pitchFamily="18" charset="0"/>
              <a:ea typeface="Times New Roman" panose="02020603050405020304" pitchFamily="18" charset="0"/>
            </a:endParaRPr>
          </a:p>
          <a:p>
            <a:r>
              <a:rPr lang="en-GB" sz="1800" b="1" dirty="0">
                <a:effectLst/>
                <a:latin typeface="Times New Roman" panose="02020603050405020304" pitchFamily="18" charset="0"/>
                <a:ea typeface="Times New Roman" panose="02020603050405020304" pitchFamily="18" charset="0"/>
              </a:rPr>
              <a:t>5.559AA</a:t>
            </a:r>
            <a:r>
              <a:rPr lang="en-GB" sz="1800" b="0" dirty="0">
                <a:effectLst/>
                <a:latin typeface="Times New Roman" panose="02020603050405020304" pitchFamily="18" charset="0"/>
                <a:ea typeface="Times New Roman" panose="02020603050405020304" pitchFamily="18" charset="0"/>
              </a:rPr>
              <a:t>The frequency band 66-71 GHz is identified for use by administrations wishing to implement the terrestrial component of International Mobile Telecommunications (IMT). This identification does not preclude the use of this frequency band by any application of the services to which this frequency band is allocated and does not establish priority in the Radio Regulations. Resolution 241 (WRC‑19) applies.     (WRC‑19)</a:t>
            </a:r>
            <a:endParaRPr lang="en-US" sz="1800" b="0" dirty="0">
              <a:effectLst/>
              <a:latin typeface="Times New Roman" panose="02020603050405020304" pitchFamily="18" charset="0"/>
              <a:ea typeface="Times New Roman" panose="02020603050405020304" pitchFamily="18" charset="0"/>
            </a:endParaRPr>
          </a:p>
          <a:p>
            <a:pPr marL="0" indent="0">
              <a:buNone/>
            </a:pP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D5CA038-1593-41FF-ADBB-674ADE166A3F}"/>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439DCB5A-C803-445C-931B-757D92124897}"/>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13CAE5ED-3148-465E-A11F-3F00E7C013B9}"/>
              </a:ext>
            </a:extLst>
          </p:cNvPr>
          <p:cNvSpPr>
            <a:spLocks noGrp="1"/>
          </p:cNvSpPr>
          <p:nvPr>
            <p:ph type="sldNum" sz="quarter" idx="12"/>
          </p:nvPr>
        </p:nvSpPr>
        <p:spPr/>
        <p:txBody>
          <a:bodyPr/>
          <a:lstStyle/>
          <a:p>
            <a:r>
              <a:rPr lang="en-US" altLang="en-US"/>
              <a:t>Slide </a:t>
            </a:r>
            <a:fld id="{D83C30F4-7BEA-400D-9BEA-B9CCC0FD4BB5}" type="slidenum">
              <a:rPr lang="en-US" altLang="en-US"/>
              <a:pPr/>
              <a:t>5</a:t>
            </a:fld>
            <a:endParaRPr lang="en-US" altLang="en-US"/>
          </a:p>
        </p:txBody>
      </p:sp>
      <p:sp>
        <p:nvSpPr>
          <p:cNvPr id="21506" name="Rectangle 2">
            <a:extLst>
              <a:ext uri="{FF2B5EF4-FFF2-40B4-BE49-F238E27FC236}">
                <a16:creationId xmlns:a16="http://schemas.microsoft.com/office/drawing/2014/main" id="{D3548EC9-6593-48DE-A55A-E3C4B16BD27A}"/>
              </a:ext>
            </a:extLst>
          </p:cNvPr>
          <p:cNvSpPr>
            <a:spLocks noGrp="1" noChangeArrowheads="1"/>
          </p:cNvSpPr>
          <p:nvPr>
            <p:ph type="title"/>
          </p:nvPr>
        </p:nvSpPr>
        <p:spPr>
          <a:xfrm>
            <a:off x="685800" y="685800"/>
            <a:ext cx="7772400" cy="613983"/>
          </a:xfrm>
        </p:spPr>
        <p:txBody>
          <a:bodyPr/>
          <a:lstStyle/>
          <a:p>
            <a:pPr marL="0" marR="0" algn="ctr" hangingPunct="0">
              <a:spcBef>
                <a:spcPts val="0"/>
              </a:spcBef>
              <a:spcAft>
                <a:spcPts val="0"/>
              </a:spcAft>
              <a:tabLst>
                <a:tab pos="720090" algn="l"/>
                <a:tab pos="1188085" algn="l"/>
                <a:tab pos="1440180" algn="l"/>
              </a:tabLst>
            </a:pPr>
            <a:r>
              <a:rPr lang="en-GB" sz="1600" cap="all" dirty="0">
                <a:effectLst/>
                <a:latin typeface="Times New Roman" panose="02020603050405020304" pitchFamily="18" charset="0"/>
                <a:ea typeface="Times New Roman" panose="02020603050405020304" pitchFamily="18" charset="0"/>
              </a:rPr>
              <a:t>RESOLUTION 241 (WRC‑19)</a:t>
            </a:r>
            <a:br>
              <a:rPr lang="en-US" sz="1600" cap="all" dirty="0">
                <a:effectLst/>
                <a:latin typeface="Times New Roman" panose="02020603050405020304" pitchFamily="18" charset="0"/>
                <a:ea typeface="Times New Roman" panose="02020603050405020304" pitchFamily="18" charset="0"/>
              </a:rPr>
            </a:br>
            <a:r>
              <a:rPr lang="en-GB" sz="1600" b="1" dirty="0">
                <a:effectLst/>
                <a:latin typeface="Times New Roman Bold" panose="02020803070505020304" pitchFamily="18" charset="0"/>
                <a:ea typeface="Times New Roman" panose="02020603050405020304" pitchFamily="18" charset="0"/>
                <a:cs typeface="Times New Roman" panose="02020603050405020304" pitchFamily="18" charset="0"/>
              </a:rPr>
              <a:t>Use of the frequency band 66-71 GHz for International Mobile Telecommunications and coexistence with other applications of the mobile service</a:t>
            </a:r>
            <a:endParaRPr lang="en-US" sz="1600" b="1" dirty="0">
              <a:effectLst/>
              <a:latin typeface="Times New Roman Bold" panose="02020803070505020304" pitchFamily="18" charset="0"/>
              <a:ea typeface="Times New Roman" panose="02020603050405020304" pitchFamily="18" charset="0"/>
              <a:cs typeface="Times New Roman" panose="02020603050405020304" pitchFamily="18" charset="0"/>
            </a:endParaRPr>
          </a:p>
        </p:txBody>
      </p:sp>
      <p:sp>
        <p:nvSpPr>
          <p:cNvPr id="21507" name="Rectangle 3">
            <a:extLst>
              <a:ext uri="{FF2B5EF4-FFF2-40B4-BE49-F238E27FC236}">
                <a16:creationId xmlns:a16="http://schemas.microsoft.com/office/drawing/2014/main" id="{539D41C7-312D-48A2-A78B-0F8646D0F6DA}"/>
              </a:ext>
            </a:extLst>
          </p:cNvPr>
          <p:cNvSpPr>
            <a:spLocks noGrp="1" noChangeArrowheads="1"/>
          </p:cNvSpPr>
          <p:nvPr>
            <p:ph type="body" idx="1"/>
          </p:nvPr>
        </p:nvSpPr>
        <p:spPr>
          <a:xfrm>
            <a:off x="685800" y="1447800"/>
            <a:ext cx="7772400" cy="4497198"/>
          </a:xfrm>
        </p:spPr>
        <p:txBody>
          <a:bodyPr/>
          <a:lstStyle/>
          <a:p>
            <a:pPr marL="377190" marR="0" indent="0" algn="just" hangingPunct="0">
              <a:spcBef>
                <a:spcPts val="800"/>
              </a:spcBef>
              <a:spcAft>
                <a:spcPts val="0"/>
              </a:spcAft>
              <a:buNone/>
              <a:tabLst>
                <a:tab pos="720090" algn="l"/>
                <a:tab pos="1188085" algn="l"/>
                <a:tab pos="1440180" algn="l"/>
              </a:tabLst>
            </a:pPr>
            <a:r>
              <a:rPr lang="en-GB" sz="1600" i="1" dirty="0">
                <a:effectLst/>
                <a:latin typeface="Times New Roman" panose="02020603050405020304" pitchFamily="18" charset="0"/>
                <a:ea typeface="Times New Roman" panose="02020603050405020304" pitchFamily="18" charset="0"/>
              </a:rPr>
              <a:t>considering</a:t>
            </a:r>
            <a:endParaRPr lang="en-US" sz="1600" i="1" dirty="0">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400" b="0" i="1" dirty="0">
                <a:effectLst/>
                <a:latin typeface="Times New Roman" panose="02020603050405020304" pitchFamily="18" charset="0"/>
                <a:ea typeface="Times New Roman" panose="02020603050405020304" pitchFamily="18" charset="0"/>
              </a:rPr>
              <a:t>a)</a:t>
            </a:r>
            <a:r>
              <a:rPr lang="en-GB" sz="1400" b="0" dirty="0">
                <a:effectLst/>
                <a:latin typeface="Times New Roman" panose="02020603050405020304" pitchFamily="18" charset="0"/>
                <a:ea typeface="Times New Roman" panose="02020603050405020304" pitchFamily="18" charset="0"/>
              </a:rPr>
              <a:t>	that International Mobile Telecommunications (IMT), including IMT‑2000, IMT‑Advanced and IMT‑2020, and other wireless access systems are intended to provide telecommunication services on a worldwide scale regardless of location and type of network or terminal;</a:t>
            </a:r>
            <a:endParaRPr lang="en-US" sz="1400" b="0" dirty="0">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400" b="0" i="1" dirty="0">
                <a:effectLst/>
                <a:latin typeface="Times New Roman" panose="02020603050405020304" pitchFamily="18" charset="0"/>
                <a:ea typeface="???"/>
              </a:rPr>
              <a:t>b)</a:t>
            </a:r>
            <a:r>
              <a:rPr lang="en-GB" sz="1400" b="0" dirty="0">
                <a:effectLst/>
                <a:latin typeface="Times New Roman" panose="02020603050405020304" pitchFamily="18" charset="0"/>
                <a:ea typeface="???"/>
              </a:rPr>
              <a:t>	that the evolution of IMT is being studied within the ITU Radiocommunication Sector (ITU‑R);</a:t>
            </a:r>
            <a:endParaRPr lang="en-US" sz="1400" b="0" dirty="0">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400" b="0" i="1" dirty="0">
                <a:solidFill>
                  <a:srgbClr val="0000CC"/>
                </a:solidFill>
                <a:effectLst/>
                <a:latin typeface="Times New Roman" panose="02020603050405020304" pitchFamily="18" charset="0"/>
                <a:ea typeface="Times New Roman" panose="02020603050405020304" pitchFamily="18" charset="0"/>
              </a:rPr>
              <a:t>c)</a:t>
            </a:r>
            <a:r>
              <a:rPr lang="en-GB" sz="1400" b="0" dirty="0">
                <a:solidFill>
                  <a:srgbClr val="0000CC"/>
                </a:solidFill>
                <a:effectLst/>
                <a:latin typeface="Times New Roman" panose="02020603050405020304" pitchFamily="18" charset="0"/>
                <a:ea typeface="Times New Roman" panose="02020603050405020304" pitchFamily="18" charset="0"/>
              </a:rPr>
              <a:t>	that harmonized worldwide frequency bands and harmonized frequency arrangements are highly desirable in order to achieve global roaming and the benefits of economies of scale;</a:t>
            </a:r>
            <a:endParaRPr lang="en-US" sz="1400" b="0" dirty="0">
              <a:solidFill>
                <a:srgbClr val="0000CC"/>
              </a:solidFill>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400" b="0" i="1" dirty="0">
                <a:effectLst/>
                <a:latin typeface="Times New Roman" panose="02020603050405020304" pitchFamily="18" charset="0"/>
                <a:ea typeface="Batang" panose="02030600000101010101" pitchFamily="18" charset="-127"/>
              </a:rPr>
              <a:t>d)	</a:t>
            </a:r>
            <a:r>
              <a:rPr lang="en-GB" sz="1400" b="0" dirty="0">
                <a:effectLst/>
                <a:latin typeface="Times New Roman" panose="02020603050405020304" pitchFamily="18" charset="0"/>
                <a:ea typeface="Batang" panose="02030600000101010101" pitchFamily="18" charset="-127"/>
              </a:rPr>
              <a:t>that adequate and timely availability of spectrum for IMT and supporting regulatory provisions are essential to realize the objectives in Recommendation ITU‑R M.2083;</a:t>
            </a:r>
            <a:endParaRPr lang="en-US" sz="1400" b="0" dirty="0">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400" b="0" i="1" dirty="0">
                <a:solidFill>
                  <a:srgbClr val="0000CC"/>
                </a:solidFill>
                <a:effectLst/>
                <a:latin typeface="Times New Roman" panose="02020603050405020304" pitchFamily="18" charset="0"/>
                <a:ea typeface="Times New Roman" panose="02020603050405020304" pitchFamily="18" charset="0"/>
              </a:rPr>
              <a:t>e)	</a:t>
            </a:r>
            <a:r>
              <a:rPr lang="en-GB" sz="1400" b="0" dirty="0">
                <a:solidFill>
                  <a:srgbClr val="0000CC"/>
                </a:solidFill>
                <a:effectLst/>
                <a:latin typeface="Times New Roman" panose="02020603050405020304" pitchFamily="18" charset="0"/>
                <a:ea typeface="Times New Roman" panose="02020603050405020304" pitchFamily="18" charset="0"/>
              </a:rPr>
              <a:t>that IMT systems are envisaged to provide increased peak data rates and capacity that may require a larger bandwidth;</a:t>
            </a:r>
            <a:endParaRPr lang="en-US" sz="1400" b="0" dirty="0">
              <a:solidFill>
                <a:srgbClr val="0000CC"/>
              </a:solidFill>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400" b="0" i="1" dirty="0">
                <a:solidFill>
                  <a:srgbClr val="0000CC"/>
                </a:solidFill>
                <a:effectLst/>
                <a:latin typeface="Times New Roman" panose="02020603050405020304" pitchFamily="18" charset="0"/>
                <a:ea typeface="Times New Roman" panose="02020603050405020304" pitchFamily="18" charset="0"/>
              </a:rPr>
              <a:t>f)</a:t>
            </a:r>
            <a:r>
              <a:rPr lang="en-GB" sz="1400" b="0" dirty="0">
                <a:solidFill>
                  <a:srgbClr val="0000CC"/>
                </a:solidFill>
                <a:effectLst/>
                <a:latin typeface="Times New Roman" panose="02020603050405020304" pitchFamily="18" charset="0"/>
                <a:ea typeface="Times New Roman" panose="02020603050405020304" pitchFamily="18" charset="0"/>
              </a:rPr>
              <a:t>	that there is a need to protect existing services and to allow for their continued development,</a:t>
            </a:r>
            <a:endParaRPr lang="en-US" sz="1400" b="0" dirty="0">
              <a:solidFill>
                <a:srgbClr val="0000CC"/>
              </a:solidFill>
              <a:effectLst/>
              <a:latin typeface="Times New Roman" panose="02020603050405020304" pitchFamily="18" charset="0"/>
              <a:ea typeface="Times New Roman" panose="02020603050405020304" pitchFamily="18" charset="0"/>
            </a:endParaRPr>
          </a:p>
          <a:p>
            <a:pPr marL="377190" marR="0" indent="0" algn="just" hangingPunct="0">
              <a:spcBef>
                <a:spcPts val="800"/>
              </a:spcBef>
              <a:spcAft>
                <a:spcPts val="0"/>
              </a:spcAft>
              <a:buNone/>
              <a:tabLst>
                <a:tab pos="720090" algn="l"/>
                <a:tab pos="1188085" algn="l"/>
                <a:tab pos="1440180" algn="l"/>
              </a:tabLst>
            </a:pPr>
            <a:r>
              <a:rPr lang="en-GB" sz="1600" i="1" dirty="0">
                <a:effectLst/>
                <a:latin typeface="Times New Roman" panose="02020603050405020304" pitchFamily="18" charset="0"/>
                <a:ea typeface="Times New Roman" panose="02020603050405020304" pitchFamily="18" charset="0"/>
              </a:rPr>
              <a:t>resolves</a:t>
            </a:r>
            <a:endParaRPr lang="en-US" sz="1600" i="1" dirty="0">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400" b="0" dirty="0">
                <a:solidFill>
                  <a:srgbClr val="0000CC"/>
                </a:solidFill>
                <a:effectLst/>
                <a:latin typeface="Times New Roman" panose="02020603050405020304" pitchFamily="18" charset="0"/>
                <a:ea typeface="Times New Roman" panose="02020603050405020304" pitchFamily="18" charset="0"/>
              </a:rPr>
              <a:t>1	that administrations wishing to implement IMT make available the frequency band 66‑71 GHz identified in No. 5.559AA for use by the terrestrial component of IMT;</a:t>
            </a:r>
            <a:endParaRPr lang="en-US" sz="1400" b="0" dirty="0">
              <a:solidFill>
                <a:srgbClr val="0000CC"/>
              </a:solidFill>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400" b="0" dirty="0">
                <a:effectLst/>
                <a:latin typeface="Times New Roman" panose="02020603050405020304" pitchFamily="18" charset="0"/>
                <a:ea typeface="Times New Roman" panose="02020603050405020304" pitchFamily="18" charset="0"/>
              </a:rPr>
              <a:t>2	that administrations wishing to implement IMT in the frequency band 66-71 GHz, identified for IMT under the provisions in No. 5.559AA, </a:t>
            </a:r>
            <a:r>
              <a:rPr lang="en-GB" sz="1400" b="0" dirty="0">
                <a:solidFill>
                  <a:srgbClr val="0000CC"/>
                </a:solidFill>
                <a:effectLst/>
                <a:latin typeface="Times New Roman" panose="02020603050405020304" pitchFamily="18" charset="0"/>
                <a:ea typeface="Times New Roman" panose="02020603050405020304" pitchFamily="18" charset="0"/>
              </a:rPr>
              <a:t>which also wish to implement </a:t>
            </a:r>
            <a:r>
              <a:rPr lang="en-GB" sz="1400" dirty="0">
                <a:solidFill>
                  <a:srgbClr val="0000CC"/>
                </a:solidFill>
                <a:effectLst/>
                <a:latin typeface="Times New Roman" panose="02020603050405020304" pitchFamily="18" charset="0"/>
                <a:ea typeface="Times New Roman" panose="02020603050405020304" pitchFamily="18" charset="0"/>
              </a:rPr>
              <a:t>other applications of the mobile service</a:t>
            </a:r>
            <a:r>
              <a:rPr lang="en-GB" sz="1400" b="0" dirty="0">
                <a:solidFill>
                  <a:srgbClr val="0000CC"/>
                </a:solidFill>
                <a:effectLst/>
                <a:latin typeface="Times New Roman" panose="02020603050405020304" pitchFamily="18" charset="0"/>
                <a:ea typeface="Times New Roman" panose="02020603050405020304" pitchFamily="18" charset="0"/>
              </a:rPr>
              <a:t>, including other </a:t>
            </a:r>
            <a:r>
              <a:rPr lang="en-GB" sz="1400" dirty="0">
                <a:solidFill>
                  <a:srgbClr val="0000CC"/>
                </a:solidFill>
                <a:effectLst/>
                <a:latin typeface="Times New Roman" panose="02020603050405020304" pitchFamily="18" charset="0"/>
                <a:ea typeface="Times New Roman" panose="02020603050405020304" pitchFamily="18" charset="0"/>
              </a:rPr>
              <a:t>wireless access systems </a:t>
            </a:r>
            <a:r>
              <a:rPr lang="en-GB" sz="1400" b="0" dirty="0">
                <a:solidFill>
                  <a:srgbClr val="0000CC"/>
                </a:solidFill>
                <a:effectLst/>
                <a:latin typeface="Times New Roman" panose="02020603050405020304" pitchFamily="18" charset="0"/>
                <a:ea typeface="Times New Roman" panose="02020603050405020304" pitchFamily="18" charset="0"/>
              </a:rPr>
              <a:t>in the same frequency band, consider coexistence between IMT and these applications,</a:t>
            </a:r>
            <a:endParaRPr lang="en-US" sz="1400" b="0" dirty="0">
              <a:solidFill>
                <a:srgbClr val="0000CC"/>
              </a:solidFill>
              <a:effectLst/>
              <a:latin typeface="Times New Roman" panose="02020603050405020304" pitchFamily="18" charset="0"/>
              <a:ea typeface="Times New Roman" panose="02020603050405020304" pitchFamily="18" charset="0"/>
            </a:endParaRPr>
          </a:p>
          <a:p>
            <a:pPr marL="0" indent="0">
              <a:buNone/>
            </a:pPr>
            <a:endParaRPr lang="en-US" altLang="en-US" sz="1800" dirty="0"/>
          </a:p>
        </p:txBody>
      </p:sp>
    </p:spTree>
    <p:extLst>
      <p:ext uri="{BB962C8B-B14F-4D97-AF65-F5344CB8AC3E}">
        <p14:creationId xmlns:p14="http://schemas.microsoft.com/office/powerpoint/2010/main" val="164633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D5CA038-1593-41FF-ADBB-674ADE166A3F}"/>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439DCB5A-C803-445C-931B-757D92124897}"/>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13CAE5ED-3148-465E-A11F-3F00E7C013B9}"/>
              </a:ext>
            </a:extLst>
          </p:cNvPr>
          <p:cNvSpPr>
            <a:spLocks noGrp="1"/>
          </p:cNvSpPr>
          <p:nvPr>
            <p:ph type="sldNum" sz="quarter" idx="12"/>
          </p:nvPr>
        </p:nvSpPr>
        <p:spPr/>
        <p:txBody>
          <a:bodyPr/>
          <a:lstStyle/>
          <a:p>
            <a:r>
              <a:rPr lang="en-US" altLang="en-US"/>
              <a:t>Slide </a:t>
            </a:r>
            <a:fld id="{D83C30F4-7BEA-400D-9BEA-B9CCC0FD4BB5}" type="slidenum">
              <a:rPr lang="en-US" altLang="en-US"/>
              <a:pPr/>
              <a:t>6</a:t>
            </a:fld>
            <a:endParaRPr lang="en-US" altLang="en-US"/>
          </a:p>
        </p:txBody>
      </p:sp>
      <p:sp>
        <p:nvSpPr>
          <p:cNvPr id="21506" name="Rectangle 2">
            <a:extLst>
              <a:ext uri="{FF2B5EF4-FFF2-40B4-BE49-F238E27FC236}">
                <a16:creationId xmlns:a16="http://schemas.microsoft.com/office/drawing/2014/main" id="{D3548EC9-6593-48DE-A55A-E3C4B16BD27A}"/>
              </a:ext>
            </a:extLst>
          </p:cNvPr>
          <p:cNvSpPr>
            <a:spLocks noGrp="1" noChangeArrowheads="1"/>
          </p:cNvSpPr>
          <p:nvPr>
            <p:ph type="title"/>
          </p:nvPr>
        </p:nvSpPr>
        <p:spPr>
          <a:xfrm>
            <a:off x="685800" y="685800"/>
            <a:ext cx="7772400" cy="613983"/>
          </a:xfrm>
        </p:spPr>
        <p:txBody>
          <a:bodyPr/>
          <a:lstStyle/>
          <a:p>
            <a:pPr marL="0" marR="0" algn="ctr" hangingPunct="0">
              <a:spcBef>
                <a:spcPts val="0"/>
              </a:spcBef>
              <a:spcAft>
                <a:spcPts val="0"/>
              </a:spcAft>
              <a:tabLst>
                <a:tab pos="720090" algn="l"/>
                <a:tab pos="1188085" algn="l"/>
                <a:tab pos="1440180" algn="l"/>
              </a:tabLst>
            </a:pPr>
            <a:r>
              <a:rPr lang="en-GB" sz="1600" cap="all" dirty="0">
                <a:effectLst/>
                <a:latin typeface="Times New Roman" panose="02020603050405020304" pitchFamily="18" charset="0"/>
                <a:ea typeface="Times New Roman" panose="02020603050405020304" pitchFamily="18" charset="0"/>
              </a:rPr>
              <a:t>RESOLUTION 241 (WRC‑19)</a:t>
            </a:r>
            <a:br>
              <a:rPr lang="en-US" sz="1600" cap="all" dirty="0">
                <a:effectLst/>
                <a:latin typeface="Times New Roman" panose="02020603050405020304" pitchFamily="18" charset="0"/>
                <a:ea typeface="Times New Roman" panose="02020603050405020304" pitchFamily="18" charset="0"/>
              </a:rPr>
            </a:br>
            <a:r>
              <a:rPr lang="en-GB" sz="1600" b="1" dirty="0">
                <a:effectLst/>
                <a:latin typeface="Times New Roman Bold" panose="02020803070505020304" pitchFamily="18" charset="0"/>
                <a:ea typeface="Times New Roman" panose="02020603050405020304" pitchFamily="18" charset="0"/>
                <a:cs typeface="Times New Roman" panose="02020603050405020304" pitchFamily="18" charset="0"/>
              </a:rPr>
              <a:t>Use of the frequency band 66-71 GHz for International Mobile Telecommunications and coexistence with other applications of the mobile service</a:t>
            </a:r>
            <a:endParaRPr lang="en-US" sz="1600" b="1" dirty="0">
              <a:effectLst/>
              <a:latin typeface="Times New Roman Bold" panose="02020803070505020304" pitchFamily="18" charset="0"/>
              <a:ea typeface="Times New Roman" panose="02020603050405020304" pitchFamily="18" charset="0"/>
              <a:cs typeface="Times New Roman" panose="02020603050405020304" pitchFamily="18" charset="0"/>
            </a:endParaRPr>
          </a:p>
        </p:txBody>
      </p:sp>
      <p:sp>
        <p:nvSpPr>
          <p:cNvPr id="21507" name="Rectangle 3">
            <a:extLst>
              <a:ext uri="{FF2B5EF4-FFF2-40B4-BE49-F238E27FC236}">
                <a16:creationId xmlns:a16="http://schemas.microsoft.com/office/drawing/2014/main" id="{539D41C7-312D-48A2-A78B-0F8646D0F6DA}"/>
              </a:ext>
            </a:extLst>
          </p:cNvPr>
          <p:cNvSpPr>
            <a:spLocks noGrp="1" noChangeArrowheads="1"/>
          </p:cNvSpPr>
          <p:nvPr>
            <p:ph type="body" idx="1"/>
          </p:nvPr>
        </p:nvSpPr>
        <p:spPr>
          <a:xfrm>
            <a:off x="685800" y="1447800"/>
            <a:ext cx="7772400" cy="4497198"/>
          </a:xfrm>
        </p:spPr>
        <p:txBody>
          <a:bodyPr/>
          <a:lstStyle/>
          <a:p>
            <a:pPr marL="377190" marR="0" indent="0" algn="just" hangingPunct="0">
              <a:spcBef>
                <a:spcPts val="800"/>
              </a:spcBef>
              <a:spcAft>
                <a:spcPts val="0"/>
              </a:spcAft>
              <a:buNone/>
              <a:tabLst>
                <a:tab pos="720090" algn="l"/>
                <a:tab pos="1188085" algn="l"/>
                <a:tab pos="1440180" algn="l"/>
              </a:tabLst>
            </a:pPr>
            <a:r>
              <a:rPr lang="en-GB" sz="1600" i="1" dirty="0">
                <a:effectLst/>
                <a:latin typeface="Times New Roman" panose="02020603050405020304" pitchFamily="18" charset="0"/>
                <a:ea typeface="Times New Roman" panose="02020603050405020304" pitchFamily="18" charset="0"/>
              </a:rPr>
              <a:t>invites the ITU Radiocommunication Sector</a:t>
            </a:r>
            <a:endParaRPr lang="en-US" sz="1600" i="1" dirty="0">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600" b="0" dirty="0">
                <a:effectLst/>
                <a:latin typeface="Times New Roman" panose="02020603050405020304" pitchFamily="18" charset="0"/>
                <a:ea typeface="Times New Roman" panose="02020603050405020304" pitchFamily="18" charset="0"/>
              </a:rPr>
              <a:t>1	to develop </a:t>
            </a:r>
            <a:r>
              <a:rPr lang="en-GB" sz="1600" b="0" dirty="0">
                <a:solidFill>
                  <a:srgbClr val="0000CC"/>
                </a:solidFill>
                <a:effectLst/>
                <a:latin typeface="Times New Roman" panose="02020603050405020304" pitchFamily="18" charset="0"/>
                <a:ea typeface="Times New Roman" panose="02020603050405020304" pitchFamily="18" charset="0"/>
              </a:rPr>
              <a:t>harmonized frequency arrangements </a:t>
            </a:r>
            <a:r>
              <a:rPr lang="en-GB" sz="1600" b="0" dirty="0">
                <a:effectLst/>
                <a:latin typeface="Times New Roman" panose="02020603050405020304" pitchFamily="18" charset="0"/>
                <a:ea typeface="Times New Roman" panose="02020603050405020304" pitchFamily="18" charset="0"/>
              </a:rPr>
              <a:t>for the implementation of the terrestrial component of IMT in the </a:t>
            </a:r>
            <a:r>
              <a:rPr lang="en-GB" sz="1600" b="0" dirty="0">
                <a:solidFill>
                  <a:srgbClr val="0000CC"/>
                </a:solidFill>
                <a:effectLst/>
                <a:latin typeface="Times New Roman" panose="02020603050405020304" pitchFamily="18" charset="0"/>
                <a:ea typeface="Times New Roman" panose="02020603050405020304" pitchFamily="18" charset="0"/>
              </a:rPr>
              <a:t>frequency band 66-71 GHz</a:t>
            </a:r>
            <a:r>
              <a:rPr lang="en-GB" sz="1600" b="0" dirty="0">
                <a:effectLst/>
                <a:latin typeface="Times New Roman" panose="02020603050405020304" pitchFamily="18" charset="0"/>
                <a:ea typeface="Times New Roman" panose="02020603050405020304" pitchFamily="18" charset="0"/>
              </a:rPr>
              <a:t>;</a:t>
            </a:r>
            <a:endParaRPr lang="en-US" sz="1600" b="0" dirty="0">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600" b="0" dirty="0">
                <a:effectLst/>
                <a:latin typeface="Times New Roman" panose="02020603050405020304" pitchFamily="18" charset="0"/>
                <a:ea typeface="Times New Roman" panose="02020603050405020304" pitchFamily="18" charset="0"/>
              </a:rPr>
              <a:t>2	to develop ITU‑R Recommendations and/or Reports, as appropriate, to assist administrations in ensuring the efficient use of the frequency band through </a:t>
            </a:r>
            <a:r>
              <a:rPr lang="en-GB" sz="1600" b="0" dirty="0">
                <a:solidFill>
                  <a:srgbClr val="0000CC"/>
                </a:solidFill>
                <a:effectLst/>
                <a:latin typeface="Times New Roman" panose="02020603050405020304" pitchFamily="18" charset="0"/>
                <a:ea typeface="Times New Roman" panose="02020603050405020304" pitchFamily="18" charset="0"/>
              </a:rPr>
              <a:t>coexistence mechanisms between IMT and other applications of the mobile service, including other wireless access systems, as well as between the mobile service and other services</a:t>
            </a:r>
            <a:r>
              <a:rPr lang="en-GB" sz="1600" b="0" dirty="0">
                <a:effectLst/>
                <a:latin typeface="Times New Roman" panose="02020603050405020304" pitchFamily="18" charset="0"/>
                <a:ea typeface="Times New Roman" panose="02020603050405020304" pitchFamily="18" charset="0"/>
              </a:rPr>
              <a:t>;</a:t>
            </a:r>
            <a:endParaRPr lang="en-US" sz="1600" b="0" dirty="0">
              <a:effectLst/>
              <a:latin typeface="Times New Roman" panose="02020603050405020304" pitchFamily="18" charset="0"/>
              <a:ea typeface="Times New Roman" panose="02020603050405020304" pitchFamily="18" charset="0"/>
            </a:endParaRPr>
          </a:p>
          <a:p>
            <a:pPr marL="0" marR="0" indent="0" algn="just" hangingPunct="0">
              <a:spcBef>
                <a:spcPts val="600"/>
              </a:spcBef>
              <a:spcAft>
                <a:spcPts val="0"/>
              </a:spcAft>
              <a:buNone/>
              <a:tabLst>
                <a:tab pos="720090" algn="l"/>
                <a:tab pos="1188085" algn="l"/>
                <a:tab pos="1440180" algn="l"/>
              </a:tabLst>
            </a:pPr>
            <a:r>
              <a:rPr lang="en-GB" sz="1600" b="0" dirty="0">
                <a:effectLst/>
                <a:latin typeface="Times New Roman" panose="02020603050405020304" pitchFamily="18" charset="0"/>
                <a:ea typeface="Times New Roman" panose="02020603050405020304" pitchFamily="18" charset="0"/>
              </a:rPr>
              <a:t>3	to regularly review, as appropriate, the impact of evolving technical and operational characteristics of IMT systems (including base-station density) and those of systems of space services on sharing and compatibility, and to take into account the results of these reviews in the development and/or revision of ITU‑R Recommendations/Reports addressing, </a:t>
            </a:r>
            <a:r>
              <a:rPr lang="en-GB" sz="1600" b="0" i="1" dirty="0">
                <a:effectLst/>
                <a:latin typeface="Times New Roman" panose="02020603050405020304" pitchFamily="18" charset="0"/>
                <a:ea typeface="Times New Roman" panose="02020603050405020304" pitchFamily="18" charset="0"/>
              </a:rPr>
              <a:t>inter alia</a:t>
            </a:r>
            <a:r>
              <a:rPr lang="en-GB" sz="1600" b="0" dirty="0">
                <a:effectLst/>
                <a:latin typeface="Times New Roman" panose="02020603050405020304" pitchFamily="18" charset="0"/>
                <a:ea typeface="Times New Roman" panose="02020603050405020304" pitchFamily="18" charset="0"/>
              </a:rPr>
              <a:t>, if necessary, applicable measures to mitigate the risk of interference into space receivers,</a:t>
            </a:r>
            <a:endParaRPr lang="en-US" sz="1600" b="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48062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C754A-08A6-42E3-9C2E-D3BC011B51E8}"/>
              </a:ext>
            </a:extLst>
          </p:cNvPr>
          <p:cNvSpPr>
            <a:spLocks noGrp="1"/>
          </p:cNvSpPr>
          <p:nvPr>
            <p:ph type="title"/>
          </p:nvPr>
        </p:nvSpPr>
        <p:spPr/>
        <p:txBody>
          <a:bodyPr/>
          <a:lstStyle/>
          <a:p>
            <a:r>
              <a:rPr lang="en-US" altLang="en-US" dirty="0"/>
              <a:t>Summary of Co-existence Studies </a:t>
            </a:r>
            <a:endParaRPr lang="en-US" dirty="0"/>
          </a:p>
        </p:txBody>
      </p:sp>
      <p:sp>
        <p:nvSpPr>
          <p:cNvPr id="3" name="Content Placeholder 2">
            <a:extLst>
              <a:ext uri="{FF2B5EF4-FFF2-40B4-BE49-F238E27FC236}">
                <a16:creationId xmlns:a16="http://schemas.microsoft.com/office/drawing/2014/main" id="{F42E29D1-B7A6-4AA4-A473-FC1442828CE7}"/>
              </a:ext>
            </a:extLst>
          </p:cNvPr>
          <p:cNvSpPr>
            <a:spLocks noGrp="1"/>
          </p:cNvSpPr>
          <p:nvPr>
            <p:ph idx="1"/>
          </p:nvPr>
        </p:nvSpPr>
        <p:spPr/>
        <p:txBody>
          <a:bodyPr/>
          <a:lstStyle/>
          <a:p>
            <a:r>
              <a:rPr lang="en-US" dirty="0"/>
              <a:t>TBD</a:t>
            </a:r>
          </a:p>
        </p:txBody>
      </p:sp>
      <p:sp>
        <p:nvSpPr>
          <p:cNvPr id="4" name="Date Placeholder 3">
            <a:extLst>
              <a:ext uri="{FF2B5EF4-FFF2-40B4-BE49-F238E27FC236}">
                <a16:creationId xmlns:a16="http://schemas.microsoft.com/office/drawing/2014/main" id="{5EFCA47C-1DC0-4E40-8C3D-6B0161ED8FB3}"/>
              </a:ext>
            </a:extLst>
          </p:cNvPr>
          <p:cNvSpPr>
            <a:spLocks noGrp="1"/>
          </p:cNvSpPr>
          <p:nvPr>
            <p:ph type="dt" sz="half" idx="10"/>
          </p:nvPr>
        </p:nvSpPr>
        <p:spPr/>
        <p:txBody>
          <a:bodyPr/>
          <a:lstStyle/>
          <a:p>
            <a:r>
              <a:rPr lang="en-US" altLang="en-US"/>
              <a:t>October 2022</a:t>
            </a:r>
            <a:endParaRPr lang="en-US" altLang="en-US" dirty="0"/>
          </a:p>
        </p:txBody>
      </p:sp>
      <p:sp>
        <p:nvSpPr>
          <p:cNvPr id="5" name="Footer Placeholder 4">
            <a:extLst>
              <a:ext uri="{FF2B5EF4-FFF2-40B4-BE49-F238E27FC236}">
                <a16:creationId xmlns:a16="http://schemas.microsoft.com/office/drawing/2014/main" id="{572FA0F3-A5F5-4446-A0AE-8DDF810D0E44}"/>
              </a:ext>
            </a:extLst>
          </p:cNvPr>
          <p:cNvSpPr>
            <a:spLocks noGrp="1"/>
          </p:cNvSpPr>
          <p:nvPr>
            <p:ph type="ftr" sz="quarter" idx="11"/>
          </p:nvPr>
        </p:nvSpPr>
        <p:spPr/>
        <p:txBody>
          <a:bodyPr/>
          <a:lstStyle/>
          <a:p>
            <a:r>
              <a:rPr lang="en-US" altLang="en-US"/>
              <a:t>Hassan Yaghoobi, Intel Corp.</a:t>
            </a:r>
            <a:endParaRPr lang="en-US" altLang="en-US" dirty="0"/>
          </a:p>
        </p:txBody>
      </p:sp>
      <p:sp>
        <p:nvSpPr>
          <p:cNvPr id="6" name="Slide Number Placeholder 5">
            <a:extLst>
              <a:ext uri="{FF2B5EF4-FFF2-40B4-BE49-F238E27FC236}">
                <a16:creationId xmlns:a16="http://schemas.microsoft.com/office/drawing/2014/main" id="{4AB041E2-1A11-49C7-A8EE-B31A4BDC0181}"/>
              </a:ext>
            </a:extLst>
          </p:cNvPr>
          <p:cNvSpPr>
            <a:spLocks noGrp="1"/>
          </p:cNvSpPr>
          <p:nvPr>
            <p:ph type="sldNum" sz="quarter" idx="12"/>
          </p:nvPr>
        </p:nvSpPr>
        <p:spPr/>
        <p:txBody>
          <a:bodyPr/>
          <a:lstStyle/>
          <a:p>
            <a:r>
              <a:rPr lang="en-US" altLang="en-US"/>
              <a:t>Slide </a:t>
            </a:r>
            <a:fld id="{5C226CCF-13D5-4AB8-9FDF-B279401C5021}" type="slidenum">
              <a:rPr lang="en-US" altLang="en-US" smtClean="0"/>
              <a:pPr/>
              <a:t>7</a:t>
            </a:fld>
            <a:endParaRPr lang="en-US" altLang="en-US"/>
          </a:p>
        </p:txBody>
      </p:sp>
    </p:spTree>
    <p:extLst>
      <p:ext uri="{BB962C8B-B14F-4D97-AF65-F5344CB8AC3E}">
        <p14:creationId xmlns:p14="http://schemas.microsoft.com/office/powerpoint/2010/main" val="1834204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CE970-AE3C-4C1C-B5BA-0B5A4F718165}"/>
              </a:ext>
            </a:extLst>
          </p:cNvPr>
          <p:cNvSpPr>
            <a:spLocks noGrp="1"/>
          </p:cNvSpPr>
          <p:nvPr>
            <p:ph type="title"/>
          </p:nvPr>
        </p:nvSpPr>
        <p:spPr/>
        <p:txBody>
          <a:bodyPr/>
          <a:lstStyle/>
          <a:p>
            <a:r>
              <a:rPr lang="en-US" altLang="en-US" dirty="0"/>
              <a:t>Regional Regulatory Status</a:t>
            </a:r>
            <a:endParaRPr lang="en-US" dirty="0"/>
          </a:p>
        </p:txBody>
      </p:sp>
      <p:pic>
        <p:nvPicPr>
          <p:cNvPr id="7" name="Content Placeholder 6">
            <a:extLst>
              <a:ext uri="{FF2B5EF4-FFF2-40B4-BE49-F238E27FC236}">
                <a16:creationId xmlns:a16="http://schemas.microsoft.com/office/drawing/2014/main" id="{D8AFBD73-925B-4139-9320-2F1E8B95E22B}"/>
              </a:ext>
            </a:extLst>
          </p:cNvPr>
          <p:cNvPicPr>
            <a:picLocks noGrp="1" noChangeAspect="1"/>
          </p:cNvPicPr>
          <p:nvPr>
            <p:ph idx="1"/>
          </p:nvPr>
        </p:nvPicPr>
        <p:blipFill>
          <a:blip r:embed="rId3"/>
          <a:stretch>
            <a:fillRect/>
          </a:stretch>
        </p:blipFill>
        <p:spPr>
          <a:xfrm>
            <a:off x="707399" y="1600200"/>
            <a:ext cx="7772400" cy="4715629"/>
          </a:xfrm>
          <a:prstGeom prst="rect">
            <a:avLst/>
          </a:prstGeom>
        </p:spPr>
      </p:pic>
      <p:sp>
        <p:nvSpPr>
          <p:cNvPr id="4" name="Date Placeholder 3">
            <a:extLst>
              <a:ext uri="{FF2B5EF4-FFF2-40B4-BE49-F238E27FC236}">
                <a16:creationId xmlns:a16="http://schemas.microsoft.com/office/drawing/2014/main" id="{90722B3D-079A-4DDC-9795-BDAF7D49A1E9}"/>
              </a:ext>
            </a:extLst>
          </p:cNvPr>
          <p:cNvSpPr>
            <a:spLocks noGrp="1"/>
          </p:cNvSpPr>
          <p:nvPr>
            <p:ph type="dt" sz="half" idx="10"/>
          </p:nvPr>
        </p:nvSpPr>
        <p:spPr/>
        <p:txBody>
          <a:bodyPr/>
          <a:lstStyle/>
          <a:p>
            <a:r>
              <a:rPr lang="en-US" altLang="en-US"/>
              <a:t>October 2022</a:t>
            </a:r>
            <a:endParaRPr lang="en-US" altLang="en-US" dirty="0"/>
          </a:p>
        </p:txBody>
      </p:sp>
      <p:sp>
        <p:nvSpPr>
          <p:cNvPr id="5" name="Footer Placeholder 4">
            <a:extLst>
              <a:ext uri="{FF2B5EF4-FFF2-40B4-BE49-F238E27FC236}">
                <a16:creationId xmlns:a16="http://schemas.microsoft.com/office/drawing/2014/main" id="{07F67271-07A0-4FE6-BEDD-DADA5B17C1BD}"/>
              </a:ext>
            </a:extLst>
          </p:cNvPr>
          <p:cNvSpPr>
            <a:spLocks noGrp="1"/>
          </p:cNvSpPr>
          <p:nvPr>
            <p:ph type="ftr" sz="quarter" idx="11"/>
          </p:nvPr>
        </p:nvSpPr>
        <p:spPr/>
        <p:txBody>
          <a:bodyPr/>
          <a:lstStyle/>
          <a:p>
            <a:r>
              <a:rPr lang="en-US" altLang="en-US"/>
              <a:t>Hassan Yaghoobi, Intel Corp.</a:t>
            </a:r>
            <a:endParaRPr lang="en-US" altLang="en-US" dirty="0"/>
          </a:p>
        </p:txBody>
      </p:sp>
      <p:sp>
        <p:nvSpPr>
          <p:cNvPr id="6" name="Slide Number Placeholder 5">
            <a:extLst>
              <a:ext uri="{FF2B5EF4-FFF2-40B4-BE49-F238E27FC236}">
                <a16:creationId xmlns:a16="http://schemas.microsoft.com/office/drawing/2014/main" id="{1348B4DD-D4B7-4E98-9FBC-C1D8BD9EFC25}"/>
              </a:ext>
            </a:extLst>
          </p:cNvPr>
          <p:cNvSpPr>
            <a:spLocks noGrp="1"/>
          </p:cNvSpPr>
          <p:nvPr>
            <p:ph type="sldNum" sz="quarter" idx="12"/>
          </p:nvPr>
        </p:nvSpPr>
        <p:spPr/>
        <p:txBody>
          <a:bodyPr/>
          <a:lstStyle/>
          <a:p>
            <a:r>
              <a:rPr lang="en-US" altLang="en-US"/>
              <a:t>Slide </a:t>
            </a:r>
            <a:fld id="{5C226CCF-13D5-4AB8-9FDF-B279401C5021}" type="slidenum">
              <a:rPr lang="en-US" altLang="en-US" smtClean="0"/>
              <a:pPr/>
              <a:t>8</a:t>
            </a:fld>
            <a:endParaRPr lang="en-US" altLang="en-US"/>
          </a:p>
        </p:txBody>
      </p:sp>
    </p:spTree>
    <p:extLst>
      <p:ext uri="{BB962C8B-B14F-4D97-AF65-F5344CB8AC3E}">
        <p14:creationId xmlns:p14="http://schemas.microsoft.com/office/powerpoint/2010/main" val="1679462669"/>
      </p:ext>
    </p:extLst>
  </p:cSld>
  <p:clrMapOvr>
    <a:masterClrMapping/>
  </p:clrMapOvr>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4415AC9-86C2-48C0-9177-D2B8759B31CC}"/>
              </a:ext>
            </a:extLst>
          </p:cNvPr>
          <p:cNvSpPr>
            <a:spLocks noGrp="1"/>
          </p:cNvSpPr>
          <p:nvPr>
            <p:ph type="dt" sz="half" idx="10"/>
          </p:nvPr>
        </p:nvSpPr>
        <p:spPr/>
        <p:txBody>
          <a:bodyPr/>
          <a:lstStyle/>
          <a:p>
            <a:r>
              <a:rPr lang="en-US" altLang="en-US" dirty="0"/>
              <a:t>October 2022</a:t>
            </a:r>
          </a:p>
        </p:txBody>
      </p:sp>
      <p:sp>
        <p:nvSpPr>
          <p:cNvPr id="5" name="Footer Placeholder 4">
            <a:extLst>
              <a:ext uri="{FF2B5EF4-FFF2-40B4-BE49-F238E27FC236}">
                <a16:creationId xmlns:a16="http://schemas.microsoft.com/office/drawing/2014/main" id="{8F5C20E3-6A45-4FED-B3E5-B78A3C2DA401}"/>
              </a:ext>
            </a:extLst>
          </p:cNvPr>
          <p:cNvSpPr>
            <a:spLocks noGrp="1"/>
          </p:cNvSpPr>
          <p:nvPr>
            <p:ph type="ftr" sz="quarter" idx="11"/>
          </p:nvPr>
        </p:nvSpPr>
        <p:spPr>
          <a:xfrm>
            <a:off x="6729582" y="6475413"/>
            <a:ext cx="1814343" cy="184666"/>
          </a:xfrm>
        </p:spPr>
        <p:txBody>
          <a:bodyPr/>
          <a:lstStyle/>
          <a:p>
            <a:r>
              <a:rPr lang="en-US" altLang="en-US" dirty="0"/>
              <a:t>Hassan Yaghoobi, Intel Corp.</a:t>
            </a:r>
          </a:p>
        </p:txBody>
      </p:sp>
      <p:sp>
        <p:nvSpPr>
          <p:cNvPr id="6" name="Slide Number Placeholder 5">
            <a:extLst>
              <a:ext uri="{FF2B5EF4-FFF2-40B4-BE49-F238E27FC236}">
                <a16:creationId xmlns:a16="http://schemas.microsoft.com/office/drawing/2014/main" id="{A8B2652C-1531-457A-A63D-EED88E66B45A}"/>
              </a:ext>
            </a:extLst>
          </p:cNvPr>
          <p:cNvSpPr>
            <a:spLocks noGrp="1"/>
          </p:cNvSpPr>
          <p:nvPr>
            <p:ph type="sldNum" sz="quarter" idx="12"/>
          </p:nvPr>
        </p:nvSpPr>
        <p:spPr/>
        <p:txBody>
          <a:bodyPr/>
          <a:lstStyle/>
          <a:p>
            <a:r>
              <a:rPr lang="en-US" altLang="en-US"/>
              <a:t>Slide </a:t>
            </a:r>
            <a:fld id="{3A7DE7F3-464A-4B3E-8085-71118A33E307}" type="slidenum">
              <a:rPr lang="en-US" altLang="en-US"/>
              <a:pPr/>
              <a:t>9</a:t>
            </a:fld>
            <a:endParaRPr lang="en-US" altLang="en-US"/>
          </a:p>
        </p:txBody>
      </p:sp>
      <p:sp>
        <p:nvSpPr>
          <p:cNvPr id="32770" name="Rectangle 2">
            <a:extLst>
              <a:ext uri="{FF2B5EF4-FFF2-40B4-BE49-F238E27FC236}">
                <a16:creationId xmlns:a16="http://schemas.microsoft.com/office/drawing/2014/main" id="{16789AD8-D2B9-4CB6-9E40-F1C40D2EDFA1}"/>
              </a:ext>
            </a:extLst>
          </p:cNvPr>
          <p:cNvSpPr>
            <a:spLocks noGrp="1" noChangeArrowheads="1"/>
          </p:cNvSpPr>
          <p:nvPr>
            <p:ph type="title"/>
          </p:nvPr>
        </p:nvSpPr>
        <p:spPr/>
        <p:txBody>
          <a:bodyPr/>
          <a:lstStyle/>
          <a:p>
            <a:r>
              <a:rPr lang="en-US" altLang="en-US" sz="2800" dirty="0"/>
              <a:t>Summary Regulatory Requirements</a:t>
            </a:r>
          </a:p>
        </p:txBody>
      </p:sp>
      <p:sp>
        <p:nvSpPr>
          <p:cNvPr id="32771" name="Rectangle 3">
            <a:extLst>
              <a:ext uri="{FF2B5EF4-FFF2-40B4-BE49-F238E27FC236}">
                <a16:creationId xmlns:a16="http://schemas.microsoft.com/office/drawing/2014/main" id="{2766AE46-8D25-4CFD-9345-32EF1E0BA1B4}"/>
              </a:ext>
            </a:extLst>
          </p:cNvPr>
          <p:cNvSpPr>
            <a:spLocks noGrp="1" noChangeArrowheads="1"/>
          </p:cNvSpPr>
          <p:nvPr>
            <p:ph type="body" idx="1"/>
          </p:nvPr>
        </p:nvSpPr>
        <p:spPr/>
        <p:txBody>
          <a:bodyPr/>
          <a:lstStyle/>
          <a:p>
            <a:r>
              <a:rPr lang="en-US" altLang="en-US" dirty="0"/>
              <a:t>TBD</a:t>
            </a:r>
          </a:p>
        </p:txBody>
      </p:sp>
    </p:spTree>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802-18-Submission</Template>
  <TotalTime>1206</TotalTime>
  <Words>1600</Words>
  <Application>Microsoft Office PowerPoint</Application>
  <PresentationFormat>On-screen Show (4:3)</PresentationFormat>
  <Paragraphs>162</Paragraphs>
  <Slides>14</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Symbol</vt:lpstr>
      <vt:lpstr>Times New Roman</vt:lpstr>
      <vt:lpstr>Times New Roman Bold</vt:lpstr>
      <vt:lpstr>802-19-Submission</vt:lpstr>
      <vt:lpstr>Document</vt:lpstr>
      <vt:lpstr>60GHz Regulatory Overview for mmWave Ad Hoc</vt:lpstr>
      <vt:lpstr>Abstract</vt:lpstr>
      <vt:lpstr>Radio Regulation: Articles-Frequencies Regions 1-3 (1/2)</vt:lpstr>
      <vt:lpstr>Radio Regulation: Articles-Frequencies Regions 1-3 (2/2)</vt:lpstr>
      <vt:lpstr>RESOLUTION 241 (WRC‑19) Use of the frequency band 66-71 GHz for International Mobile Telecommunications and coexistence with other applications of the mobile service</vt:lpstr>
      <vt:lpstr>RESOLUTION 241 (WRC‑19) Use of the frequency band 66-71 GHz for International Mobile Telecommunications and coexistence with other applications of the mobile service</vt:lpstr>
      <vt:lpstr>Summary of Co-existence Studies </vt:lpstr>
      <vt:lpstr>Regional Regulatory Status</vt:lpstr>
      <vt:lpstr>Summary Regulatory Requirements</vt:lpstr>
      <vt:lpstr>Mobile Services Technologies in 60GHz: WiGig</vt:lpstr>
      <vt:lpstr>Mobile Services Technologies in 60GHz: Fixed Services</vt:lpstr>
      <vt:lpstr>Mobile Services Technologies in 60GHz: Pulsed Radar (short range)</vt:lpstr>
      <vt:lpstr>Mobile Services Technologies in 60GHz: IMT</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Editor</dc:creator>
  <cp:keywords/>
  <dc:description/>
  <cp:lastModifiedBy>Editor</cp:lastModifiedBy>
  <cp:revision>2</cp:revision>
  <cp:lastPrinted>1998-02-10T13:28:06Z</cp:lastPrinted>
  <dcterms:created xsi:type="dcterms:W3CDTF">2022-10-05T06:37:32Z</dcterms:created>
  <dcterms:modified xsi:type="dcterms:W3CDTF">2022-10-12T19:46:13Z</dcterms:modified>
  <cp:category/>
</cp:coreProperties>
</file>