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65" r:id="rId4"/>
    <p:sldId id="266" r:id="rId5"/>
    <p:sldId id="271" r:id="rId6"/>
    <p:sldId id="272" r:id="rId7"/>
    <p:sldId id="273" r:id="rId8"/>
    <p:sldId id="270" r:id="rId9"/>
    <p:sldId id="275" r:id="rId10"/>
    <p:sldId id="276" r:id="rId11"/>
    <p:sldId id="277" r:id="rId12"/>
    <p:sldId id="27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079A19-68D3-4965-989F-AD4CCAEABB08}" v="43" dt="2022-10-12T15:30:23.005"/>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p:cViewPr varScale="1">
        <p:scale>
          <a:sx n="67" d="100"/>
          <a:sy n="67" d="100"/>
        </p:scale>
        <p:origin x="126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2696"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B8079A19-68D3-4965-989F-AD4CCAEABB08}"/>
    <pc:docChg chg="undo custSel addSld delSld modSld modMainMaster modNotesMaster modHandout">
      <pc:chgData name="Yaghoobi, Hassan" userId="3e33afe7-62c8-4ade-8476-f73fe399f31e" providerId="ADAL" clId="{B8079A19-68D3-4965-989F-AD4CCAEABB08}" dt="2022-10-12T15:50:42.077" v="1244" actId="20577"/>
      <pc:docMkLst>
        <pc:docMk/>
      </pc:docMkLst>
      <pc:sldChg chg="modSp mod modNotes">
        <pc:chgData name="Yaghoobi, Hassan" userId="3e33afe7-62c8-4ade-8476-f73fe399f31e" providerId="ADAL" clId="{B8079A19-68D3-4965-989F-AD4CCAEABB08}" dt="2022-10-12T15:49:43.708" v="1240" actId="404"/>
        <pc:sldMkLst>
          <pc:docMk/>
          <pc:sldMk cId="0" sldId="257"/>
        </pc:sldMkLst>
        <pc:spChg chg="mod">
          <ac:chgData name="Yaghoobi, Hassan" userId="3e33afe7-62c8-4ade-8476-f73fe399f31e" providerId="ADAL" clId="{B8079A19-68D3-4965-989F-AD4CCAEABB08}" dt="2022-10-05T06:45:14.664" v="48"/>
          <ac:spMkLst>
            <pc:docMk/>
            <pc:sldMk cId="0" sldId="257"/>
            <ac:spMk id="4" creationId="{57F5DE59-26A2-4D70-8F8C-8F8C00B70F35}"/>
          </ac:spMkLst>
        </pc:spChg>
        <pc:spChg chg="mod">
          <ac:chgData name="Yaghoobi, Hassan" userId="3e33afe7-62c8-4ade-8476-f73fe399f31e" providerId="ADAL" clId="{B8079A19-68D3-4965-989F-AD4CCAEABB08}" dt="2022-10-05T06:48:48.238" v="166" actId="313"/>
          <ac:spMkLst>
            <pc:docMk/>
            <pc:sldMk cId="0" sldId="257"/>
            <ac:spMk id="5" creationId="{73ED0059-CC06-41CC-A730-3A71CDEF4F36}"/>
          </ac:spMkLst>
        </pc:spChg>
        <pc:spChg chg="mod">
          <ac:chgData name="Yaghoobi, Hassan" userId="3e33afe7-62c8-4ade-8476-f73fe399f31e" providerId="ADAL" clId="{B8079A19-68D3-4965-989F-AD4CCAEABB08}" dt="2022-10-12T15:49:43.708" v="1240" actId="404"/>
          <ac:spMkLst>
            <pc:docMk/>
            <pc:sldMk cId="0" sldId="257"/>
            <ac:spMk id="5123" creationId="{70B8AB80-4487-4A64-919C-ECA52FA24B29}"/>
          </ac:spMkLst>
        </pc:spChg>
      </pc:sldChg>
      <pc:sldChg chg="modSp del mod">
        <pc:chgData name="Yaghoobi, Hassan" userId="3e33afe7-62c8-4ade-8476-f73fe399f31e" providerId="ADAL" clId="{B8079A19-68D3-4965-989F-AD4CCAEABB08}" dt="2022-10-05T07:04:56.551" v="498" actId="2696"/>
        <pc:sldMkLst>
          <pc:docMk/>
          <pc:sldMk cId="0" sldId="258"/>
        </pc:sldMkLst>
        <pc:spChg chg="mod">
          <ac:chgData name="Yaghoobi, Hassan" userId="3e33afe7-62c8-4ade-8476-f73fe399f31e" providerId="ADAL" clId="{B8079A19-68D3-4965-989F-AD4CCAEABB08}" dt="2022-10-05T06:45:28.355" v="51"/>
          <ac:spMkLst>
            <pc:docMk/>
            <pc:sldMk cId="0" sldId="258"/>
            <ac:spMk id="4" creationId="{74E9DA4B-7621-4450-8887-02941EBAEB4D}"/>
          </ac:spMkLst>
        </pc:spChg>
        <pc:spChg chg="mod">
          <ac:chgData name="Yaghoobi, Hassan" userId="3e33afe7-62c8-4ade-8476-f73fe399f31e" providerId="ADAL" clId="{B8079A19-68D3-4965-989F-AD4CCAEABB08}" dt="2022-10-05T06:48:51.682" v="168" actId="313"/>
          <ac:spMkLst>
            <pc:docMk/>
            <pc:sldMk cId="0" sldId="258"/>
            <ac:spMk id="5" creationId="{8BADEC37-B7DD-4473-ADCF-D982C3D5E007}"/>
          </ac:spMkLst>
        </pc:spChg>
      </pc:sldChg>
      <pc:sldChg chg="modSp del mod modNotes">
        <pc:chgData name="Yaghoobi, Hassan" userId="3e33afe7-62c8-4ade-8476-f73fe399f31e" providerId="ADAL" clId="{B8079A19-68D3-4965-989F-AD4CCAEABB08}" dt="2022-10-05T07:04:56.551" v="498" actId="2696"/>
        <pc:sldMkLst>
          <pc:docMk/>
          <pc:sldMk cId="0" sldId="260"/>
        </pc:sldMkLst>
        <pc:spChg chg="mod">
          <ac:chgData name="Yaghoobi, Hassan" userId="3e33afe7-62c8-4ade-8476-f73fe399f31e" providerId="ADAL" clId="{B8079A19-68D3-4965-989F-AD4CCAEABB08}" dt="2022-10-05T06:45:28.355" v="51"/>
          <ac:spMkLst>
            <pc:docMk/>
            <pc:sldMk cId="0" sldId="260"/>
            <ac:spMk id="4" creationId="{DF88D4AA-2E9D-493D-B60F-0D8A1320D525}"/>
          </ac:spMkLst>
        </pc:spChg>
        <pc:spChg chg="mod">
          <ac:chgData name="Yaghoobi, Hassan" userId="3e33afe7-62c8-4ade-8476-f73fe399f31e" providerId="ADAL" clId="{B8079A19-68D3-4965-989F-AD4CCAEABB08}" dt="2022-10-05T06:48:54.920" v="172" actId="313"/>
          <ac:spMkLst>
            <pc:docMk/>
            <pc:sldMk cId="0" sldId="260"/>
            <ac:spMk id="5" creationId="{985CED32-EEA4-4FB8-8F4C-130BD6D9741C}"/>
          </ac:spMkLst>
        </pc:spChg>
      </pc:sldChg>
      <pc:sldChg chg="modSp del mod">
        <pc:chgData name="Yaghoobi, Hassan" userId="3e33afe7-62c8-4ade-8476-f73fe399f31e" providerId="ADAL" clId="{B8079A19-68D3-4965-989F-AD4CCAEABB08}" dt="2022-10-05T07:04:56.551" v="498" actId="2696"/>
        <pc:sldMkLst>
          <pc:docMk/>
          <pc:sldMk cId="0" sldId="263"/>
        </pc:sldMkLst>
        <pc:spChg chg="mod">
          <ac:chgData name="Yaghoobi, Hassan" userId="3e33afe7-62c8-4ade-8476-f73fe399f31e" providerId="ADAL" clId="{B8079A19-68D3-4965-989F-AD4CCAEABB08}" dt="2022-10-05T06:45:28.355" v="51"/>
          <ac:spMkLst>
            <pc:docMk/>
            <pc:sldMk cId="0" sldId="263"/>
            <ac:spMk id="4" creationId="{E05ECD14-C103-4F6B-8B4F-6DB6CFF5073D}"/>
          </ac:spMkLst>
        </pc:spChg>
        <pc:spChg chg="mod">
          <ac:chgData name="Yaghoobi, Hassan" userId="3e33afe7-62c8-4ade-8476-f73fe399f31e" providerId="ADAL" clId="{B8079A19-68D3-4965-989F-AD4CCAEABB08}" dt="2022-10-05T06:48:54.232" v="171" actId="313"/>
          <ac:spMkLst>
            <pc:docMk/>
            <pc:sldMk cId="0" sldId="263"/>
            <ac:spMk id="5" creationId="{52D81CA6-014F-47E5-ABB3-C6ECB11EEA0F}"/>
          </ac:spMkLst>
        </pc:spChg>
      </pc:sldChg>
      <pc:sldChg chg="modSp del mod modNotes">
        <pc:chgData name="Yaghoobi, Hassan" userId="3e33afe7-62c8-4ade-8476-f73fe399f31e" providerId="ADAL" clId="{B8079A19-68D3-4965-989F-AD4CCAEABB08}" dt="2022-10-05T07:04:56.551" v="498" actId="2696"/>
        <pc:sldMkLst>
          <pc:docMk/>
          <pc:sldMk cId="0" sldId="264"/>
        </pc:sldMkLst>
        <pc:spChg chg="mod">
          <ac:chgData name="Yaghoobi, Hassan" userId="3e33afe7-62c8-4ade-8476-f73fe399f31e" providerId="ADAL" clId="{B8079A19-68D3-4965-989F-AD4CCAEABB08}" dt="2022-10-05T06:45:28.355" v="51"/>
          <ac:spMkLst>
            <pc:docMk/>
            <pc:sldMk cId="0" sldId="264"/>
            <ac:spMk id="4" creationId="{55101971-F86D-4C2B-B27F-0A89923FCD17}"/>
          </ac:spMkLst>
        </pc:spChg>
        <pc:spChg chg="mod">
          <ac:chgData name="Yaghoobi, Hassan" userId="3e33afe7-62c8-4ade-8476-f73fe399f31e" providerId="ADAL" clId="{B8079A19-68D3-4965-989F-AD4CCAEABB08}" dt="2022-10-05T06:48:52.418" v="169" actId="313"/>
          <ac:spMkLst>
            <pc:docMk/>
            <pc:sldMk cId="0" sldId="264"/>
            <ac:spMk id="5" creationId="{9B40CEC4-C280-46FA-A660-571EB5C00B69}"/>
          </ac:spMkLst>
        </pc:spChg>
        <pc:spChg chg="mod">
          <ac:chgData name="Yaghoobi, Hassan" userId="3e33afe7-62c8-4ade-8476-f73fe399f31e" providerId="ADAL" clId="{B8079A19-68D3-4965-989F-AD4CCAEABB08}" dt="2022-10-05T06:45:28.355" v="51"/>
          <ac:spMkLst>
            <pc:docMk/>
            <pc:sldMk cId="0" sldId="264"/>
            <ac:spMk id="16387" creationId="{331CC62B-5ADA-4700-AF18-244A6BEC1248}"/>
          </ac:spMkLst>
        </pc:spChg>
      </pc:sldChg>
      <pc:sldChg chg="addSp delSp modSp mod">
        <pc:chgData name="Yaghoobi, Hassan" userId="3e33afe7-62c8-4ade-8476-f73fe399f31e" providerId="ADAL" clId="{B8079A19-68D3-4965-989F-AD4CCAEABB08}" dt="2022-10-05T07:19:28.124" v="694" actId="404"/>
        <pc:sldMkLst>
          <pc:docMk/>
          <pc:sldMk cId="0" sldId="265"/>
        </pc:sldMkLst>
        <pc:spChg chg="add del mod">
          <ac:chgData name="Yaghoobi, Hassan" userId="3e33afe7-62c8-4ade-8476-f73fe399f31e" providerId="ADAL" clId="{B8079A19-68D3-4965-989F-AD4CCAEABB08}" dt="2022-10-05T07:07:33.403" v="552" actId="21"/>
          <ac:spMkLst>
            <pc:docMk/>
            <pc:sldMk cId="0" sldId="265"/>
            <ac:spMk id="3" creationId="{6602A9F1-A718-439C-A855-C7EFA02D8656}"/>
          </ac:spMkLst>
        </pc:spChg>
        <pc:spChg chg="mod">
          <ac:chgData name="Yaghoobi, Hassan" userId="3e33afe7-62c8-4ade-8476-f73fe399f31e" providerId="ADAL" clId="{B8079A19-68D3-4965-989F-AD4CCAEABB08}" dt="2022-10-05T06:45:28.355" v="51"/>
          <ac:spMkLst>
            <pc:docMk/>
            <pc:sldMk cId="0" sldId="265"/>
            <ac:spMk id="4" creationId="{F58D3FCB-A24C-42B0-98F1-70183DB3D774}"/>
          </ac:spMkLst>
        </pc:spChg>
        <pc:spChg chg="mod">
          <ac:chgData name="Yaghoobi, Hassan" userId="3e33afe7-62c8-4ade-8476-f73fe399f31e" providerId="ADAL" clId="{B8079A19-68D3-4965-989F-AD4CCAEABB08}" dt="2022-10-05T06:48:56.321" v="174" actId="313"/>
          <ac:spMkLst>
            <pc:docMk/>
            <pc:sldMk cId="0" sldId="265"/>
            <ac:spMk id="5" creationId="{72FBCCE4-F6CC-4130-B34A-1537085C4205}"/>
          </ac:spMkLst>
        </pc:spChg>
        <pc:spChg chg="mod">
          <ac:chgData name="Yaghoobi, Hassan" userId="3e33afe7-62c8-4ade-8476-f73fe399f31e" providerId="ADAL" clId="{B8079A19-68D3-4965-989F-AD4CCAEABB08}" dt="2022-10-05T07:19:28.124" v="694" actId="404"/>
          <ac:spMkLst>
            <pc:docMk/>
            <pc:sldMk cId="0" sldId="265"/>
            <ac:spMk id="20482" creationId="{43A050EC-8FD9-4856-B596-A4ACA29F139D}"/>
          </ac:spMkLst>
        </pc:spChg>
        <pc:spChg chg="del">
          <ac:chgData name="Yaghoobi, Hassan" userId="3e33afe7-62c8-4ade-8476-f73fe399f31e" providerId="ADAL" clId="{B8079A19-68D3-4965-989F-AD4CCAEABB08}" dt="2022-10-05T07:07:27.382" v="551" actId="21"/>
          <ac:spMkLst>
            <pc:docMk/>
            <pc:sldMk cId="0" sldId="265"/>
            <ac:spMk id="20483" creationId="{B139BD17-E2BD-4208-8FF7-3542C597611C}"/>
          </ac:spMkLst>
        </pc:spChg>
        <pc:graphicFrameChg chg="add mod modGraphic">
          <ac:chgData name="Yaghoobi, Hassan" userId="3e33afe7-62c8-4ade-8476-f73fe399f31e" providerId="ADAL" clId="{B8079A19-68D3-4965-989F-AD4CCAEABB08}" dt="2022-10-05T07:12:49.973" v="630" actId="403"/>
          <ac:graphicFrameMkLst>
            <pc:docMk/>
            <pc:sldMk cId="0" sldId="265"/>
            <ac:graphicFrameMk id="2" creationId="{8AAFA705-5ED5-40DD-AC6C-EED3FE2D1746}"/>
          </ac:graphicFrameMkLst>
        </pc:graphicFrameChg>
        <pc:graphicFrameChg chg="add mod modGraphic">
          <ac:chgData name="Yaghoobi, Hassan" userId="3e33afe7-62c8-4ade-8476-f73fe399f31e" providerId="ADAL" clId="{B8079A19-68D3-4965-989F-AD4CCAEABB08}" dt="2022-10-05T07:13:24.969" v="638" actId="1035"/>
          <ac:graphicFrameMkLst>
            <pc:docMk/>
            <pc:sldMk cId="0" sldId="265"/>
            <ac:graphicFrameMk id="7" creationId="{F291A190-B488-4F85-817C-BA4D66FB1F8D}"/>
          </ac:graphicFrameMkLst>
        </pc:graphicFrameChg>
        <pc:graphicFrameChg chg="add mod modGraphic">
          <ac:chgData name="Yaghoobi, Hassan" userId="3e33afe7-62c8-4ade-8476-f73fe399f31e" providerId="ADAL" clId="{B8079A19-68D3-4965-989F-AD4CCAEABB08}" dt="2022-10-05T07:13:35.949" v="652" actId="1036"/>
          <ac:graphicFrameMkLst>
            <pc:docMk/>
            <pc:sldMk cId="0" sldId="265"/>
            <ac:graphicFrameMk id="8" creationId="{04703F36-344C-40D1-92EB-57C3D46DCBFB}"/>
          </ac:graphicFrameMkLst>
        </pc:graphicFrameChg>
      </pc:sldChg>
      <pc:sldChg chg="modSp mod">
        <pc:chgData name="Yaghoobi, Hassan" userId="3e33afe7-62c8-4ade-8476-f73fe399f31e" providerId="ADAL" clId="{B8079A19-68D3-4965-989F-AD4CCAEABB08}" dt="2022-10-05T07:24:58.665" v="705" actId="1076"/>
        <pc:sldMkLst>
          <pc:docMk/>
          <pc:sldMk cId="0" sldId="266"/>
        </pc:sldMkLst>
        <pc:spChg chg="mod">
          <ac:chgData name="Yaghoobi, Hassan" userId="3e33afe7-62c8-4ade-8476-f73fe399f31e" providerId="ADAL" clId="{B8079A19-68D3-4965-989F-AD4CCAEABB08}" dt="2022-10-05T06:45:28.355" v="51"/>
          <ac:spMkLst>
            <pc:docMk/>
            <pc:sldMk cId="0" sldId="266"/>
            <ac:spMk id="4" creationId="{3D5CA038-1593-41FF-ADBB-674ADE166A3F}"/>
          </ac:spMkLst>
        </pc:spChg>
        <pc:spChg chg="mod">
          <ac:chgData name="Yaghoobi, Hassan" userId="3e33afe7-62c8-4ade-8476-f73fe399f31e" providerId="ADAL" clId="{B8079A19-68D3-4965-989F-AD4CCAEABB08}" dt="2022-10-05T06:48:56.924" v="175" actId="313"/>
          <ac:spMkLst>
            <pc:docMk/>
            <pc:sldMk cId="0" sldId="266"/>
            <ac:spMk id="5" creationId="{439DCB5A-C803-445C-931B-757D92124897}"/>
          </ac:spMkLst>
        </pc:spChg>
        <pc:spChg chg="mod">
          <ac:chgData name="Yaghoobi, Hassan" userId="3e33afe7-62c8-4ade-8476-f73fe399f31e" providerId="ADAL" clId="{B8079A19-68D3-4965-989F-AD4CCAEABB08}" dt="2022-10-05T07:19:37.477" v="696" actId="404"/>
          <ac:spMkLst>
            <pc:docMk/>
            <pc:sldMk cId="0" sldId="266"/>
            <ac:spMk id="21506" creationId="{D3548EC9-6593-48DE-A55A-E3C4B16BD27A}"/>
          </ac:spMkLst>
        </pc:spChg>
        <pc:spChg chg="mod">
          <ac:chgData name="Yaghoobi, Hassan" userId="3e33afe7-62c8-4ade-8476-f73fe399f31e" providerId="ADAL" clId="{B8079A19-68D3-4965-989F-AD4CCAEABB08}" dt="2022-10-05T07:24:58.665" v="705" actId="1076"/>
          <ac:spMkLst>
            <pc:docMk/>
            <pc:sldMk cId="0" sldId="266"/>
            <ac:spMk id="21507" creationId="{539D41C7-312D-48A2-A78B-0F8646D0F6DA}"/>
          </ac:spMkLst>
        </pc:spChg>
      </pc:sldChg>
      <pc:sldChg chg="modSp mod modNotes">
        <pc:chgData name="Yaghoobi, Hassan" userId="3e33afe7-62c8-4ade-8476-f73fe399f31e" providerId="ADAL" clId="{B8079A19-68D3-4965-989F-AD4CCAEABB08}" dt="2022-10-12T15:50:42.077" v="1244" actId="20577"/>
        <pc:sldMkLst>
          <pc:docMk/>
          <pc:sldMk cId="0" sldId="269"/>
        </pc:sldMkLst>
        <pc:spChg chg="mod">
          <ac:chgData name="Yaghoobi, Hassan" userId="3e33afe7-62c8-4ade-8476-f73fe399f31e" providerId="ADAL" clId="{B8079A19-68D3-4965-989F-AD4CCAEABB08}" dt="2022-10-05T06:45:07.610" v="46"/>
          <ac:spMkLst>
            <pc:docMk/>
            <pc:sldMk cId="0" sldId="269"/>
            <ac:spMk id="7" creationId="{7D2751C9-097D-42C6-8577-FE20339804F6}"/>
          </ac:spMkLst>
        </pc:spChg>
        <pc:spChg chg="mod">
          <ac:chgData name="Yaghoobi, Hassan" userId="3e33afe7-62c8-4ade-8476-f73fe399f31e" providerId="ADAL" clId="{B8079A19-68D3-4965-989F-AD4CCAEABB08}" dt="2022-10-05T06:47:39.026" v="165" actId="20577"/>
          <ac:spMkLst>
            <pc:docMk/>
            <pc:sldMk cId="0" sldId="269"/>
            <ac:spMk id="8" creationId="{16C1C622-8AAD-48AA-B6BF-25B31E8850F9}"/>
          </ac:spMkLst>
        </pc:spChg>
        <pc:spChg chg="mod">
          <ac:chgData name="Yaghoobi, Hassan" userId="3e33afe7-62c8-4ade-8476-f73fe399f31e" providerId="ADAL" clId="{B8079A19-68D3-4965-989F-AD4CCAEABB08}" dt="2022-10-05T06:46:17.645" v="97" actId="404"/>
          <ac:spMkLst>
            <pc:docMk/>
            <pc:sldMk cId="0" sldId="269"/>
            <ac:spMk id="30722" creationId="{8AE32A9D-4B65-4B2E-BEF7-0BF7CDE7ABC1}"/>
          </ac:spMkLst>
        </pc:spChg>
        <pc:spChg chg="mod">
          <ac:chgData name="Yaghoobi, Hassan" userId="3e33afe7-62c8-4ade-8476-f73fe399f31e" providerId="ADAL" clId="{B8079A19-68D3-4965-989F-AD4CCAEABB08}" dt="2022-10-12T15:50:42.077" v="1244" actId="20577"/>
          <ac:spMkLst>
            <pc:docMk/>
            <pc:sldMk cId="0" sldId="269"/>
            <ac:spMk id="30726" creationId="{4C088013-8ED6-4A11-BCC0-E1C6F6C95F11}"/>
          </ac:spMkLst>
        </pc:spChg>
        <pc:graphicFrameChg chg="mod">
          <ac:chgData name="Yaghoobi, Hassan" userId="3e33afe7-62c8-4ade-8476-f73fe399f31e" providerId="ADAL" clId="{B8079A19-68D3-4965-989F-AD4CCAEABB08}" dt="2022-10-05T06:49:26.103" v="179"/>
          <ac:graphicFrameMkLst>
            <pc:docMk/>
            <pc:sldMk cId="0" sldId="269"/>
            <ac:graphicFrameMk id="30731" creationId="{5415EA9B-281C-4F48-9ABE-A08EDA47A80A}"/>
          </ac:graphicFrameMkLst>
        </pc:graphicFrameChg>
      </pc:sldChg>
      <pc:sldChg chg="modSp mod">
        <pc:chgData name="Yaghoobi, Hassan" userId="3e33afe7-62c8-4ade-8476-f73fe399f31e" providerId="ADAL" clId="{B8079A19-68D3-4965-989F-AD4CCAEABB08}" dt="2022-10-12T15:15:53.161" v="884"/>
        <pc:sldMkLst>
          <pc:docMk/>
          <pc:sldMk cId="0" sldId="270"/>
        </pc:sldMkLst>
        <pc:spChg chg="mod">
          <ac:chgData name="Yaghoobi, Hassan" userId="3e33afe7-62c8-4ade-8476-f73fe399f31e" providerId="ADAL" clId="{B8079A19-68D3-4965-989F-AD4CCAEABB08}" dt="2022-10-05T06:45:28.355" v="51"/>
          <ac:spMkLst>
            <pc:docMk/>
            <pc:sldMk cId="0" sldId="270"/>
            <ac:spMk id="4" creationId="{C4415AC9-86C2-48C0-9177-D2B8759B31CC}"/>
          </ac:spMkLst>
        </pc:spChg>
        <pc:spChg chg="mod">
          <ac:chgData name="Yaghoobi, Hassan" userId="3e33afe7-62c8-4ade-8476-f73fe399f31e" providerId="ADAL" clId="{B8079A19-68D3-4965-989F-AD4CCAEABB08}" dt="2022-10-05T06:48:57.947" v="176" actId="313"/>
          <ac:spMkLst>
            <pc:docMk/>
            <pc:sldMk cId="0" sldId="270"/>
            <ac:spMk id="5" creationId="{8F5C20E3-6A45-4FED-B3E5-B78A3C2DA401}"/>
          </ac:spMkLst>
        </pc:spChg>
        <pc:spChg chg="mod">
          <ac:chgData name="Yaghoobi, Hassan" userId="3e33afe7-62c8-4ade-8476-f73fe399f31e" providerId="ADAL" clId="{B8079A19-68D3-4965-989F-AD4CCAEABB08}" dt="2022-10-12T15:15:53.161" v="884"/>
          <ac:spMkLst>
            <pc:docMk/>
            <pc:sldMk cId="0" sldId="270"/>
            <ac:spMk id="32770" creationId="{16789AD8-D2B9-4CB6-9E40-F1C40D2EDFA1}"/>
          </ac:spMkLst>
        </pc:spChg>
      </pc:sldChg>
      <pc:sldChg chg="modSp add mod">
        <pc:chgData name="Yaghoobi, Hassan" userId="3e33afe7-62c8-4ade-8476-f73fe399f31e" providerId="ADAL" clId="{B8079A19-68D3-4965-989F-AD4CCAEABB08}" dt="2022-10-05T15:04:35.365" v="785" actId="403"/>
        <pc:sldMkLst>
          <pc:docMk/>
          <pc:sldMk cId="164633637" sldId="271"/>
        </pc:sldMkLst>
        <pc:spChg chg="mod">
          <ac:chgData name="Yaghoobi, Hassan" userId="3e33afe7-62c8-4ade-8476-f73fe399f31e" providerId="ADAL" clId="{B8079A19-68D3-4965-989F-AD4CCAEABB08}" dt="2022-10-05T14:46:37.045" v="729" actId="14100"/>
          <ac:spMkLst>
            <pc:docMk/>
            <pc:sldMk cId="164633637" sldId="271"/>
            <ac:spMk id="21506" creationId="{D3548EC9-6593-48DE-A55A-E3C4B16BD27A}"/>
          </ac:spMkLst>
        </pc:spChg>
        <pc:spChg chg="mod">
          <ac:chgData name="Yaghoobi, Hassan" userId="3e33afe7-62c8-4ade-8476-f73fe399f31e" providerId="ADAL" clId="{B8079A19-68D3-4965-989F-AD4CCAEABB08}" dt="2022-10-05T15:04:35.365" v="785" actId="403"/>
          <ac:spMkLst>
            <pc:docMk/>
            <pc:sldMk cId="164633637" sldId="271"/>
            <ac:spMk id="21507" creationId="{539D41C7-312D-48A2-A78B-0F8646D0F6DA}"/>
          </ac:spMkLst>
        </pc:spChg>
      </pc:sldChg>
      <pc:sldChg chg="modSp add mod">
        <pc:chgData name="Yaghoobi, Hassan" userId="3e33afe7-62c8-4ade-8476-f73fe399f31e" providerId="ADAL" clId="{B8079A19-68D3-4965-989F-AD4CCAEABB08}" dt="2022-10-05T14:54:34.159" v="744" actId="207"/>
        <pc:sldMkLst>
          <pc:docMk/>
          <pc:sldMk cId="2348062144" sldId="272"/>
        </pc:sldMkLst>
        <pc:spChg chg="mod">
          <ac:chgData name="Yaghoobi, Hassan" userId="3e33afe7-62c8-4ade-8476-f73fe399f31e" providerId="ADAL" clId="{B8079A19-68D3-4965-989F-AD4CCAEABB08}" dt="2022-10-05T14:54:34.159" v="744" actId="207"/>
          <ac:spMkLst>
            <pc:docMk/>
            <pc:sldMk cId="2348062144" sldId="272"/>
            <ac:spMk id="21507" creationId="{539D41C7-312D-48A2-A78B-0F8646D0F6DA}"/>
          </ac:spMkLst>
        </pc:spChg>
      </pc:sldChg>
      <pc:sldChg chg="addSp delSp modSp new mod">
        <pc:chgData name="Yaghoobi, Hassan" userId="3e33afe7-62c8-4ade-8476-f73fe399f31e" providerId="ADAL" clId="{B8079A19-68D3-4965-989F-AD4CCAEABB08}" dt="2022-10-05T15:51:56.432" v="830" actId="20577"/>
        <pc:sldMkLst>
          <pc:docMk/>
          <pc:sldMk cId="1679462669" sldId="273"/>
        </pc:sldMkLst>
        <pc:spChg chg="mod">
          <ac:chgData name="Yaghoobi, Hassan" userId="3e33afe7-62c8-4ade-8476-f73fe399f31e" providerId="ADAL" clId="{B8079A19-68D3-4965-989F-AD4CCAEABB08}" dt="2022-10-05T15:51:56.432" v="830" actId="20577"/>
          <ac:spMkLst>
            <pc:docMk/>
            <pc:sldMk cId="1679462669" sldId="273"/>
            <ac:spMk id="2" creationId="{32BCE970-AE3C-4C1C-B5BA-0B5A4F718165}"/>
          </ac:spMkLst>
        </pc:spChg>
        <pc:spChg chg="del">
          <ac:chgData name="Yaghoobi, Hassan" userId="3e33afe7-62c8-4ade-8476-f73fe399f31e" providerId="ADAL" clId="{B8079A19-68D3-4965-989F-AD4CCAEABB08}" dt="2022-10-05T15:51:18.936" v="819"/>
          <ac:spMkLst>
            <pc:docMk/>
            <pc:sldMk cId="1679462669" sldId="273"/>
            <ac:spMk id="3" creationId="{BD6B3C41-117E-44AD-B529-B66AD6A5FF9D}"/>
          </ac:spMkLst>
        </pc:spChg>
        <pc:picChg chg="add mod">
          <ac:chgData name="Yaghoobi, Hassan" userId="3e33afe7-62c8-4ade-8476-f73fe399f31e" providerId="ADAL" clId="{B8079A19-68D3-4965-989F-AD4CCAEABB08}" dt="2022-10-05T15:51:38.867" v="822" actId="1076"/>
          <ac:picMkLst>
            <pc:docMk/>
            <pc:sldMk cId="1679462669" sldId="273"/>
            <ac:picMk id="7" creationId="{D8AFBD73-925B-4139-9320-2F1E8B95E22B}"/>
          </ac:picMkLst>
        </pc:picChg>
      </pc:sldChg>
      <pc:sldChg chg="modSp add mod">
        <pc:chgData name="Yaghoobi, Hassan" userId="3e33afe7-62c8-4ade-8476-f73fe399f31e" providerId="ADAL" clId="{B8079A19-68D3-4965-989F-AD4CCAEABB08}" dt="2022-10-12T15:22:47.336" v="885"/>
        <pc:sldMkLst>
          <pc:docMk/>
          <pc:sldMk cId="3994276076" sldId="274"/>
        </pc:sldMkLst>
        <pc:spChg chg="mod">
          <ac:chgData name="Yaghoobi, Hassan" userId="3e33afe7-62c8-4ade-8476-f73fe399f31e" providerId="ADAL" clId="{B8079A19-68D3-4965-989F-AD4CCAEABB08}" dt="2022-10-12T15:22:47.336" v="885"/>
          <ac:spMkLst>
            <pc:docMk/>
            <pc:sldMk cId="3994276076" sldId="274"/>
            <ac:spMk id="32771" creationId="{2766AE46-8D25-4CFD-9345-32EF1E0BA1B4}"/>
          </ac:spMkLst>
        </pc:spChg>
      </pc:sldChg>
      <pc:sldChg chg="modSp add mod">
        <pc:chgData name="Yaghoobi, Hassan" userId="3e33afe7-62c8-4ade-8476-f73fe399f31e" providerId="ADAL" clId="{B8079A19-68D3-4965-989F-AD4CCAEABB08}" dt="2022-10-12T15:32:04.257" v="984" actId="113"/>
        <pc:sldMkLst>
          <pc:docMk/>
          <pc:sldMk cId="3318106819" sldId="275"/>
        </pc:sldMkLst>
        <pc:spChg chg="mod">
          <ac:chgData name="Yaghoobi, Hassan" userId="3e33afe7-62c8-4ade-8476-f73fe399f31e" providerId="ADAL" clId="{B8079A19-68D3-4965-989F-AD4CCAEABB08}" dt="2022-10-12T15:30:37.368" v="960" actId="20577"/>
          <ac:spMkLst>
            <pc:docMk/>
            <pc:sldMk cId="3318106819" sldId="275"/>
            <ac:spMk id="32770" creationId="{16789AD8-D2B9-4CB6-9E40-F1C40D2EDFA1}"/>
          </ac:spMkLst>
        </pc:spChg>
        <pc:spChg chg="mod">
          <ac:chgData name="Yaghoobi, Hassan" userId="3e33afe7-62c8-4ade-8476-f73fe399f31e" providerId="ADAL" clId="{B8079A19-68D3-4965-989F-AD4CCAEABB08}" dt="2022-10-12T15:32:04.257" v="984" actId="113"/>
          <ac:spMkLst>
            <pc:docMk/>
            <pc:sldMk cId="3318106819" sldId="275"/>
            <ac:spMk id="32771" creationId="{2766AE46-8D25-4CFD-9345-32EF1E0BA1B4}"/>
          </ac:spMkLst>
        </pc:spChg>
      </pc:sldChg>
      <pc:sldChg chg="modSp add mod">
        <pc:chgData name="Yaghoobi, Hassan" userId="3e33afe7-62c8-4ade-8476-f73fe399f31e" providerId="ADAL" clId="{B8079A19-68D3-4965-989F-AD4CCAEABB08}" dt="2022-10-12T15:42:12.876" v="995" actId="20577"/>
        <pc:sldMkLst>
          <pc:docMk/>
          <pc:sldMk cId="3920449166" sldId="276"/>
        </pc:sldMkLst>
        <pc:spChg chg="mod">
          <ac:chgData name="Yaghoobi, Hassan" userId="3e33afe7-62c8-4ade-8476-f73fe399f31e" providerId="ADAL" clId="{B8079A19-68D3-4965-989F-AD4CCAEABB08}" dt="2022-10-12T15:39:49.018" v="992" actId="20577"/>
          <ac:spMkLst>
            <pc:docMk/>
            <pc:sldMk cId="3920449166" sldId="276"/>
            <ac:spMk id="32770" creationId="{16789AD8-D2B9-4CB6-9E40-F1C40D2EDFA1}"/>
          </ac:spMkLst>
        </pc:spChg>
        <pc:spChg chg="mod">
          <ac:chgData name="Yaghoobi, Hassan" userId="3e33afe7-62c8-4ade-8476-f73fe399f31e" providerId="ADAL" clId="{B8079A19-68D3-4965-989F-AD4CCAEABB08}" dt="2022-10-12T15:42:12.876" v="995" actId="20577"/>
          <ac:spMkLst>
            <pc:docMk/>
            <pc:sldMk cId="3920449166" sldId="276"/>
            <ac:spMk id="32771" creationId="{2766AE46-8D25-4CFD-9345-32EF1E0BA1B4}"/>
          </ac:spMkLst>
        </pc:spChg>
      </pc:sldChg>
      <pc:sldChg chg="modSp add mod">
        <pc:chgData name="Yaghoobi, Hassan" userId="3e33afe7-62c8-4ade-8476-f73fe399f31e" providerId="ADAL" clId="{B8079A19-68D3-4965-989F-AD4CCAEABB08}" dt="2022-10-12T15:47:12.786" v="1066" actId="20577"/>
        <pc:sldMkLst>
          <pc:docMk/>
          <pc:sldMk cId="3918185687" sldId="277"/>
        </pc:sldMkLst>
        <pc:spChg chg="mod">
          <ac:chgData name="Yaghoobi, Hassan" userId="3e33afe7-62c8-4ade-8476-f73fe399f31e" providerId="ADAL" clId="{B8079A19-68D3-4965-989F-AD4CCAEABB08}" dt="2022-10-12T15:42:23.913" v="999" actId="20577"/>
          <ac:spMkLst>
            <pc:docMk/>
            <pc:sldMk cId="3918185687" sldId="277"/>
            <ac:spMk id="32770" creationId="{16789AD8-D2B9-4CB6-9E40-F1C40D2EDFA1}"/>
          </ac:spMkLst>
        </pc:spChg>
        <pc:spChg chg="mod">
          <ac:chgData name="Yaghoobi, Hassan" userId="3e33afe7-62c8-4ade-8476-f73fe399f31e" providerId="ADAL" clId="{B8079A19-68D3-4965-989F-AD4CCAEABB08}" dt="2022-10-12T15:47:12.786" v="1066" actId="20577"/>
          <ac:spMkLst>
            <pc:docMk/>
            <pc:sldMk cId="3918185687" sldId="277"/>
            <ac:spMk id="32771" creationId="{2766AE46-8D25-4CFD-9345-32EF1E0BA1B4}"/>
          </ac:spMkLst>
        </pc:spChg>
      </pc:sldChg>
      <pc:sldChg chg="modSp new del mod">
        <pc:chgData name="Yaghoobi, Hassan" userId="3e33afe7-62c8-4ade-8476-f73fe399f31e" providerId="ADAL" clId="{B8079A19-68D3-4965-989F-AD4CCAEABB08}" dt="2022-10-12T15:47:34.863" v="1070" actId="2696"/>
        <pc:sldMkLst>
          <pc:docMk/>
          <pc:sldMk cId="1326216376" sldId="278"/>
        </pc:sldMkLst>
        <pc:spChg chg="mod">
          <ac:chgData name="Yaghoobi, Hassan" userId="3e33afe7-62c8-4ade-8476-f73fe399f31e" providerId="ADAL" clId="{B8079A19-68D3-4965-989F-AD4CCAEABB08}" dt="2022-10-12T15:47:25.094" v="1069" actId="20577"/>
          <ac:spMkLst>
            <pc:docMk/>
            <pc:sldMk cId="1326216376" sldId="278"/>
            <ac:spMk id="3" creationId="{7580BD13-465F-473D-9B37-CE69838D8386}"/>
          </ac:spMkLst>
        </pc:spChg>
      </pc:sldChg>
      <pc:sldMasterChg chg="modSp mod modSldLayout">
        <pc:chgData name="Yaghoobi, Hassan" userId="3e33afe7-62c8-4ade-8476-f73fe399f31e" providerId="ADAL" clId="{B8079A19-68D3-4965-989F-AD4CCAEABB08}" dt="2022-10-05T06:49:02.280" v="177"/>
        <pc:sldMasterMkLst>
          <pc:docMk/>
          <pc:sldMasterMk cId="0" sldId="2147483648"/>
        </pc:sldMasterMkLst>
        <pc:spChg chg="mod">
          <ac:chgData name="Yaghoobi, Hassan" userId="3e33afe7-62c8-4ade-8476-f73fe399f31e" providerId="ADAL" clId="{B8079A19-68D3-4965-989F-AD4CCAEABB08}" dt="2022-10-05T06:42:07.283" v="31" actId="20577"/>
          <ac:spMkLst>
            <pc:docMk/>
            <pc:sldMasterMk cId="0" sldId="2147483648"/>
            <ac:spMk id="1028" creationId="{579C94E5-4F50-452C-8B5F-1A3AB3325E37}"/>
          </ac:spMkLst>
        </pc:spChg>
        <pc:spChg chg="mod">
          <ac:chgData name="Yaghoobi, Hassan" userId="3e33afe7-62c8-4ade-8476-f73fe399f31e" providerId="ADAL" clId="{B8079A19-68D3-4965-989F-AD4CCAEABB08}" dt="2022-10-05T06:49:02.280" v="177"/>
          <ac:spMkLst>
            <pc:docMk/>
            <pc:sldMasterMk cId="0" sldId="2147483648"/>
            <ac:spMk id="1029" creationId="{831AE0ED-3865-4116-8954-9EE098FF1EAD}"/>
          </ac:spMkLst>
        </pc:spChg>
        <pc:spChg chg="mod">
          <ac:chgData name="Yaghoobi, Hassan" userId="3e33afe7-62c8-4ade-8476-f73fe399f31e" providerId="ADAL" clId="{B8079A19-68D3-4965-989F-AD4CCAEABB08}" dt="2022-10-05T06:41:55.913" v="11" actId="20577"/>
          <ac:spMkLst>
            <pc:docMk/>
            <pc:sldMasterMk cId="0" sldId="2147483648"/>
            <ac:spMk id="1031" creationId="{9B309CCD-C6EF-4DE1-86EA-B161F1336CCE}"/>
          </ac:spMkLst>
        </pc:spChg>
        <pc:sldLayoutChg chg="modSp mod">
          <pc:chgData name="Yaghoobi, Hassan" userId="3e33afe7-62c8-4ade-8476-f73fe399f31e" providerId="ADAL" clId="{B8079A19-68D3-4965-989F-AD4CCAEABB08}" dt="2022-10-05T06:49:02.280" v="177"/>
          <pc:sldLayoutMkLst>
            <pc:docMk/>
            <pc:sldMasterMk cId="0" sldId="2147483648"/>
            <pc:sldLayoutMk cId="2803436730" sldId="2147483649"/>
          </pc:sldLayoutMkLst>
          <pc:spChg chg="mod">
            <ac:chgData name="Yaghoobi, Hassan" userId="3e33afe7-62c8-4ade-8476-f73fe399f31e" providerId="ADAL" clId="{B8079A19-68D3-4965-989F-AD4CCAEABB08}" dt="2022-10-05T06:43:48.505" v="33" actId="20577"/>
            <ac:spMkLst>
              <pc:docMk/>
              <pc:sldMasterMk cId="0" sldId="2147483648"/>
              <pc:sldLayoutMk cId="2803436730" sldId="2147483649"/>
              <ac:spMk id="4" creationId="{39D90681-A0B3-40C7-86FC-F3EC7FA44C29}"/>
            </ac:spMkLst>
          </pc:spChg>
          <pc:spChg chg="mod">
            <ac:chgData name="Yaghoobi, Hassan" userId="3e33afe7-62c8-4ade-8476-f73fe399f31e" providerId="ADAL" clId="{B8079A19-68D3-4965-989F-AD4CCAEABB08}" dt="2022-10-05T06:49:02.280" v="177"/>
            <ac:spMkLst>
              <pc:docMk/>
              <pc:sldMasterMk cId="0" sldId="2147483648"/>
              <pc:sldLayoutMk cId="2803436730" sldId="2147483649"/>
              <ac:spMk id="5" creationId="{F7E0498B-5C8F-4CC7-A1EB-0BFDB2FEE9E0}"/>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3760459924" sldId="2147483650"/>
          </pc:sldLayoutMkLst>
          <pc:spChg chg="mod">
            <ac:chgData name="Yaghoobi, Hassan" userId="3e33afe7-62c8-4ade-8476-f73fe399f31e" providerId="ADAL" clId="{B8079A19-68D3-4965-989F-AD4CCAEABB08}" dt="2022-10-05T06:43:53.943" v="34"/>
            <ac:spMkLst>
              <pc:docMk/>
              <pc:sldMasterMk cId="0" sldId="2147483648"/>
              <pc:sldLayoutMk cId="3760459924" sldId="2147483650"/>
              <ac:spMk id="4" creationId="{EA0B30B3-7DE9-496B-A4C6-A7E02E3BA186}"/>
            </ac:spMkLst>
          </pc:spChg>
          <pc:spChg chg="mod">
            <ac:chgData name="Yaghoobi, Hassan" userId="3e33afe7-62c8-4ade-8476-f73fe399f31e" providerId="ADAL" clId="{B8079A19-68D3-4965-989F-AD4CCAEABB08}" dt="2022-10-05T06:49:02.280" v="177"/>
            <ac:spMkLst>
              <pc:docMk/>
              <pc:sldMasterMk cId="0" sldId="2147483648"/>
              <pc:sldLayoutMk cId="3760459924" sldId="2147483650"/>
              <ac:spMk id="5" creationId="{9978C491-F0D8-4D50-9749-AB846F17D8C3}"/>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4145617046" sldId="2147483651"/>
          </pc:sldLayoutMkLst>
          <pc:spChg chg="mod">
            <ac:chgData name="Yaghoobi, Hassan" userId="3e33afe7-62c8-4ade-8476-f73fe399f31e" providerId="ADAL" clId="{B8079A19-68D3-4965-989F-AD4CCAEABB08}" dt="2022-10-05T06:44:04.923" v="35"/>
            <ac:spMkLst>
              <pc:docMk/>
              <pc:sldMasterMk cId="0" sldId="2147483648"/>
              <pc:sldLayoutMk cId="4145617046" sldId="2147483651"/>
              <ac:spMk id="4" creationId="{7252A0F1-67F2-43D2-892F-C395DEDD6F26}"/>
            </ac:spMkLst>
          </pc:spChg>
          <pc:spChg chg="mod">
            <ac:chgData name="Yaghoobi, Hassan" userId="3e33afe7-62c8-4ade-8476-f73fe399f31e" providerId="ADAL" clId="{B8079A19-68D3-4965-989F-AD4CCAEABB08}" dt="2022-10-05T06:49:02.280" v="177"/>
            <ac:spMkLst>
              <pc:docMk/>
              <pc:sldMasterMk cId="0" sldId="2147483648"/>
              <pc:sldLayoutMk cId="4145617046" sldId="2147483651"/>
              <ac:spMk id="5" creationId="{D75316C7-17C0-4472-AA98-26FBE4A18CD1}"/>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2361217960" sldId="2147483652"/>
          </pc:sldLayoutMkLst>
          <pc:spChg chg="mod">
            <ac:chgData name="Yaghoobi, Hassan" userId="3e33afe7-62c8-4ade-8476-f73fe399f31e" providerId="ADAL" clId="{B8079A19-68D3-4965-989F-AD4CCAEABB08}" dt="2022-10-05T06:44:09.549" v="36"/>
            <ac:spMkLst>
              <pc:docMk/>
              <pc:sldMasterMk cId="0" sldId="2147483648"/>
              <pc:sldLayoutMk cId="2361217960" sldId="2147483652"/>
              <ac:spMk id="5" creationId="{F93AA169-44F1-4DC5-A49B-CE0E36C25D37}"/>
            </ac:spMkLst>
          </pc:spChg>
          <pc:spChg chg="mod">
            <ac:chgData name="Yaghoobi, Hassan" userId="3e33afe7-62c8-4ade-8476-f73fe399f31e" providerId="ADAL" clId="{B8079A19-68D3-4965-989F-AD4CCAEABB08}" dt="2022-10-05T06:49:02.280" v="177"/>
            <ac:spMkLst>
              <pc:docMk/>
              <pc:sldMasterMk cId="0" sldId="2147483648"/>
              <pc:sldLayoutMk cId="2361217960" sldId="2147483652"/>
              <ac:spMk id="6" creationId="{7D6106E1-9497-485C-839D-C1371E5B9452}"/>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1084920102" sldId="2147483653"/>
          </pc:sldLayoutMkLst>
          <pc:spChg chg="mod">
            <ac:chgData name="Yaghoobi, Hassan" userId="3e33afe7-62c8-4ade-8476-f73fe399f31e" providerId="ADAL" clId="{B8079A19-68D3-4965-989F-AD4CCAEABB08}" dt="2022-10-05T06:44:16.150" v="37"/>
            <ac:spMkLst>
              <pc:docMk/>
              <pc:sldMasterMk cId="0" sldId="2147483648"/>
              <pc:sldLayoutMk cId="1084920102" sldId="2147483653"/>
              <ac:spMk id="7" creationId="{8B68340B-4335-48A6-9362-5038B88742C2}"/>
            </ac:spMkLst>
          </pc:spChg>
          <pc:spChg chg="mod">
            <ac:chgData name="Yaghoobi, Hassan" userId="3e33afe7-62c8-4ade-8476-f73fe399f31e" providerId="ADAL" clId="{B8079A19-68D3-4965-989F-AD4CCAEABB08}" dt="2022-10-05T06:49:02.280" v="177"/>
            <ac:spMkLst>
              <pc:docMk/>
              <pc:sldMasterMk cId="0" sldId="2147483648"/>
              <pc:sldLayoutMk cId="1084920102" sldId="2147483653"/>
              <ac:spMk id="8" creationId="{5DA39095-526C-4258-8DFD-407D8125AB55}"/>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299475194" sldId="2147483654"/>
          </pc:sldLayoutMkLst>
          <pc:spChg chg="mod">
            <ac:chgData name="Yaghoobi, Hassan" userId="3e33afe7-62c8-4ade-8476-f73fe399f31e" providerId="ADAL" clId="{B8079A19-68D3-4965-989F-AD4CCAEABB08}" dt="2022-10-05T06:44:23.567" v="38"/>
            <ac:spMkLst>
              <pc:docMk/>
              <pc:sldMasterMk cId="0" sldId="2147483648"/>
              <pc:sldLayoutMk cId="299475194" sldId="2147483654"/>
              <ac:spMk id="3" creationId="{32B5B837-859E-4B64-8737-D0671BEFFA1C}"/>
            </ac:spMkLst>
          </pc:spChg>
          <pc:spChg chg="mod">
            <ac:chgData name="Yaghoobi, Hassan" userId="3e33afe7-62c8-4ade-8476-f73fe399f31e" providerId="ADAL" clId="{B8079A19-68D3-4965-989F-AD4CCAEABB08}" dt="2022-10-05T06:49:02.280" v="177"/>
            <ac:spMkLst>
              <pc:docMk/>
              <pc:sldMasterMk cId="0" sldId="2147483648"/>
              <pc:sldLayoutMk cId="299475194" sldId="2147483654"/>
              <ac:spMk id="4" creationId="{D67BC70B-37DD-4A66-AD43-3C99C0762CE7}"/>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1472554673" sldId="2147483655"/>
          </pc:sldLayoutMkLst>
          <pc:spChg chg="mod">
            <ac:chgData name="Yaghoobi, Hassan" userId="3e33afe7-62c8-4ade-8476-f73fe399f31e" providerId="ADAL" clId="{B8079A19-68D3-4965-989F-AD4CCAEABB08}" dt="2022-10-05T06:44:27.996" v="39"/>
            <ac:spMkLst>
              <pc:docMk/>
              <pc:sldMasterMk cId="0" sldId="2147483648"/>
              <pc:sldLayoutMk cId="1472554673" sldId="2147483655"/>
              <ac:spMk id="2" creationId="{3F680C89-2F1A-4ECA-B09F-4BC4025A022A}"/>
            </ac:spMkLst>
          </pc:spChg>
          <pc:spChg chg="mod">
            <ac:chgData name="Yaghoobi, Hassan" userId="3e33afe7-62c8-4ade-8476-f73fe399f31e" providerId="ADAL" clId="{B8079A19-68D3-4965-989F-AD4CCAEABB08}" dt="2022-10-05T06:49:02.280" v="177"/>
            <ac:spMkLst>
              <pc:docMk/>
              <pc:sldMasterMk cId="0" sldId="2147483648"/>
              <pc:sldLayoutMk cId="1472554673" sldId="2147483655"/>
              <ac:spMk id="3" creationId="{CD71C490-15D6-4114-B42B-596B2A89F285}"/>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2736442913" sldId="2147483656"/>
          </pc:sldLayoutMkLst>
          <pc:spChg chg="mod">
            <ac:chgData name="Yaghoobi, Hassan" userId="3e33afe7-62c8-4ade-8476-f73fe399f31e" providerId="ADAL" clId="{B8079A19-68D3-4965-989F-AD4CCAEABB08}" dt="2022-10-05T06:44:32.818" v="40"/>
            <ac:spMkLst>
              <pc:docMk/>
              <pc:sldMasterMk cId="0" sldId="2147483648"/>
              <pc:sldLayoutMk cId="2736442913" sldId="2147483656"/>
              <ac:spMk id="5" creationId="{D1EF92B7-D073-49A7-A5AE-03EECE365385}"/>
            </ac:spMkLst>
          </pc:spChg>
          <pc:spChg chg="mod">
            <ac:chgData name="Yaghoobi, Hassan" userId="3e33afe7-62c8-4ade-8476-f73fe399f31e" providerId="ADAL" clId="{B8079A19-68D3-4965-989F-AD4CCAEABB08}" dt="2022-10-05T06:49:02.280" v="177"/>
            <ac:spMkLst>
              <pc:docMk/>
              <pc:sldMasterMk cId="0" sldId="2147483648"/>
              <pc:sldLayoutMk cId="2736442913" sldId="2147483656"/>
              <ac:spMk id="6" creationId="{F286F72D-338E-4957-A595-73C42D4EF28D}"/>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1373342431" sldId="2147483657"/>
          </pc:sldLayoutMkLst>
          <pc:spChg chg="mod">
            <ac:chgData name="Yaghoobi, Hassan" userId="3e33afe7-62c8-4ade-8476-f73fe399f31e" providerId="ADAL" clId="{B8079A19-68D3-4965-989F-AD4CCAEABB08}" dt="2022-10-05T06:44:41.074" v="41"/>
            <ac:spMkLst>
              <pc:docMk/>
              <pc:sldMasterMk cId="0" sldId="2147483648"/>
              <pc:sldLayoutMk cId="1373342431" sldId="2147483657"/>
              <ac:spMk id="5" creationId="{171418AF-E684-4129-890A-DAB8AAAD925E}"/>
            </ac:spMkLst>
          </pc:spChg>
          <pc:spChg chg="mod">
            <ac:chgData name="Yaghoobi, Hassan" userId="3e33afe7-62c8-4ade-8476-f73fe399f31e" providerId="ADAL" clId="{B8079A19-68D3-4965-989F-AD4CCAEABB08}" dt="2022-10-05T06:49:02.280" v="177"/>
            <ac:spMkLst>
              <pc:docMk/>
              <pc:sldMasterMk cId="0" sldId="2147483648"/>
              <pc:sldLayoutMk cId="1373342431" sldId="2147483657"/>
              <ac:spMk id="6" creationId="{A8A4189E-1374-4D2D-9321-73E7AE7BC37A}"/>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328461350" sldId="2147483658"/>
          </pc:sldLayoutMkLst>
          <pc:spChg chg="mod">
            <ac:chgData name="Yaghoobi, Hassan" userId="3e33afe7-62c8-4ade-8476-f73fe399f31e" providerId="ADAL" clId="{B8079A19-68D3-4965-989F-AD4CCAEABB08}" dt="2022-10-05T06:44:44.907" v="42"/>
            <ac:spMkLst>
              <pc:docMk/>
              <pc:sldMasterMk cId="0" sldId="2147483648"/>
              <pc:sldLayoutMk cId="328461350" sldId="2147483658"/>
              <ac:spMk id="4" creationId="{7B176364-B12A-45B7-9DA9-7AB5CC5276B0}"/>
            </ac:spMkLst>
          </pc:spChg>
          <pc:spChg chg="mod">
            <ac:chgData name="Yaghoobi, Hassan" userId="3e33afe7-62c8-4ade-8476-f73fe399f31e" providerId="ADAL" clId="{B8079A19-68D3-4965-989F-AD4CCAEABB08}" dt="2022-10-05T06:49:02.280" v="177"/>
            <ac:spMkLst>
              <pc:docMk/>
              <pc:sldMasterMk cId="0" sldId="2147483648"/>
              <pc:sldLayoutMk cId="328461350" sldId="2147483658"/>
              <ac:spMk id="5" creationId="{DF055A5E-2493-42C1-8BAB-4C5EA41209F1}"/>
            </ac:spMkLst>
          </pc:spChg>
        </pc:sldLayoutChg>
        <pc:sldLayoutChg chg="modSp mod">
          <pc:chgData name="Yaghoobi, Hassan" userId="3e33afe7-62c8-4ade-8476-f73fe399f31e" providerId="ADAL" clId="{B8079A19-68D3-4965-989F-AD4CCAEABB08}" dt="2022-10-05T06:49:02.280" v="177"/>
          <pc:sldLayoutMkLst>
            <pc:docMk/>
            <pc:sldMasterMk cId="0" sldId="2147483648"/>
            <pc:sldLayoutMk cId="4261539303" sldId="2147483659"/>
          </pc:sldLayoutMkLst>
          <pc:spChg chg="mod">
            <ac:chgData name="Yaghoobi, Hassan" userId="3e33afe7-62c8-4ade-8476-f73fe399f31e" providerId="ADAL" clId="{B8079A19-68D3-4965-989F-AD4CCAEABB08}" dt="2022-10-05T06:44:47.815" v="43"/>
            <ac:spMkLst>
              <pc:docMk/>
              <pc:sldMasterMk cId="0" sldId="2147483648"/>
              <pc:sldLayoutMk cId="4261539303" sldId="2147483659"/>
              <ac:spMk id="4" creationId="{F89F6AB4-717C-4D67-92C7-9029C4C69A0B}"/>
            </ac:spMkLst>
          </pc:spChg>
          <pc:spChg chg="mod">
            <ac:chgData name="Yaghoobi, Hassan" userId="3e33afe7-62c8-4ade-8476-f73fe399f31e" providerId="ADAL" clId="{B8079A19-68D3-4965-989F-AD4CCAEABB08}" dt="2022-10-05T06:49:02.280" v="177"/>
            <ac:spMkLst>
              <pc:docMk/>
              <pc:sldMasterMk cId="0" sldId="2147483648"/>
              <pc:sldLayoutMk cId="4261539303" sldId="2147483659"/>
              <ac:spMk id="5" creationId="{550ACD3B-BA39-4BAA-9966-1AF32F22A65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5A8C27-5F63-4A47-B5EA-CC8D88F9D918}"/>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3075" name="Rectangle 3">
            <a:extLst>
              <a:ext uri="{FF2B5EF4-FFF2-40B4-BE49-F238E27FC236}">
                <a16:creationId xmlns:a16="http://schemas.microsoft.com/office/drawing/2014/main" id="{6630CEDB-CBFE-4C43-9788-B9504E0E310D}"/>
              </a:ext>
            </a:extLst>
          </p:cNvPr>
          <p:cNvSpPr>
            <a:spLocks noGrp="1" noChangeArrowheads="1"/>
          </p:cNvSpPr>
          <p:nvPr>
            <p:ph type="dt" sz="quarter" idx="1"/>
          </p:nvPr>
        </p:nvSpPr>
        <p:spPr bwMode="auto">
          <a:xfrm>
            <a:off x="695325" y="175081"/>
            <a:ext cx="102906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October 2022</a:t>
            </a:r>
            <a:endParaRPr lang="en-US" altLang="en-US" dirty="0"/>
          </a:p>
        </p:txBody>
      </p:sp>
      <p:sp>
        <p:nvSpPr>
          <p:cNvPr id="3076" name="Rectangle 4">
            <a:extLst>
              <a:ext uri="{FF2B5EF4-FFF2-40B4-BE49-F238E27FC236}">
                <a16:creationId xmlns:a16="http://schemas.microsoft.com/office/drawing/2014/main" id="{6D98C33F-6385-4FC0-9541-D4D014946523}"/>
              </a:ext>
            </a:extLst>
          </p:cNvPr>
          <p:cNvSpPr>
            <a:spLocks noGrp="1" noChangeArrowheads="1"/>
          </p:cNvSpPr>
          <p:nvPr>
            <p:ph type="ftr" sz="quarter" idx="2"/>
          </p:nvPr>
        </p:nvSpPr>
        <p:spPr bwMode="auto">
          <a:xfrm>
            <a:off x="4503907" y="8982075"/>
            <a:ext cx="181434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dirty="0"/>
              <a:t>Hassan Yaghoobi, Intel Corp.</a:t>
            </a:r>
          </a:p>
        </p:txBody>
      </p:sp>
      <p:sp>
        <p:nvSpPr>
          <p:cNvPr id="3077" name="Rectangle 5">
            <a:extLst>
              <a:ext uri="{FF2B5EF4-FFF2-40B4-BE49-F238E27FC236}">
                <a16:creationId xmlns:a16="http://schemas.microsoft.com/office/drawing/2014/main" id="{FB50BD5E-19C1-4DC0-AA7D-BC260ABB9AA8}"/>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B7EBF7BB-702D-4B8D-970A-D3E971485DD4}" type="slidenum">
              <a:rPr lang="en-US" altLang="en-US"/>
              <a:pPr/>
              <a:t>‹#›</a:t>
            </a:fld>
            <a:endParaRPr lang="en-US" altLang="en-US"/>
          </a:p>
        </p:txBody>
      </p:sp>
      <p:sp>
        <p:nvSpPr>
          <p:cNvPr id="3078" name="Line 6">
            <a:extLst>
              <a:ext uri="{FF2B5EF4-FFF2-40B4-BE49-F238E27FC236}">
                <a16:creationId xmlns:a16="http://schemas.microsoft.com/office/drawing/2014/main" id="{BE8F0F14-D801-46F0-BACA-CBB91BFB563C}"/>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701076DC-6671-48F6-B1E9-F026C3DFBB4C}"/>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4E79C1E-6EFF-4617-83E4-19078051167C}"/>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91BF877-78DE-4B58-AD8B-3EE1F585C9F2}"/>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2051" name="Rectangle 3">
            <a:extLst>
              <a:ext uri="{FF2B5EF4-FFF2-40B4-BE49-F238E27FC236}">
                <a16:creationId xmlns:a16="http://schemas.microsoft.com/office/drawing/2014/main" id="{0F5E59CE-8E3B-4D01-B3DD-3B48828EA337}"/>
              </a:ext>
            </a:extLst>
          </p:cNvPr>
          <p:cNvSpPr>
            <a:spLocks noGrp="1" noChangeArrowheads="1"/>
          </p:cNvSpPr>
          <p:nvPr>
            <p:ph type="dt" idx="1"/>
          </p:nvPr>
        </p:nvSpPr>
        <p:spPr bwMode="auto">
          <a:xfrm>
            <a:off x="654050" y="95706"/>
            <a:ext cx="102906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October 2022</a:t>
            </a:r>
            <a:endParaRPr lang="en-US" altLang="en-US" dirty="0"/>
          </a:p>
        </p:txBody>
      </p:sp>
      <p:sp>
        <p:nvSpPr>
          <p:cNvPr id="2052" name="Rectangle 4">
            <a:extLst>
              <a:ext uri="{FF2B5EF4-FFF2-40B4-BE49-F238E27FC236}">
                <a16:creationId xmlns:a16="http://schemas.microsoft.com/office/drawing/2014/main" id="{0C7F1C13-2CC8-4F75-9F46-ADB06C72823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66A1FDD5-44C5-4C28-BF9A-48865F56A6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030AD700-6D4C-4E58-865B-BBFC73E6FDD4}"/>
              </a:ext>
            </a:extLst>
          </p:cNvPr>
          <p:cNvSpPr>
            <a:spLocks noGrp="1" noChangeArrowheads="1"/>
          </p:cNvSpPr>
          <p:nvPr>
            <p:ph type="ftr" sz="quarter" idx="4"/>
          </p:nvPr>
        </p:nvSpPr>
        <p:spPr bwMode="auto">
          <a:xfrm>
            <a:off x="4005730" y="8985250"/>
            <a:ext cx="227600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en-US" dirty="0"/>
              <a:t>Hassan Yaghoobi, Intel Corp.</a:t>
            </a:r>
          </a:p>
        </p:txBody>
      </p:sp>
      <p:sp>
        <p:nvSpPr>
          <p:cNvPr id="2055" name="Rectangle 7">
            <a:extLst>
              <a:ext uri="{FF2B5EF4-FFF2-40B4-BE49-F238E27FC236}">
                <a16:creationId xmlns:a16="http://schemas.microsoft.com/office/drawing/2014/main" id="{1FB751E7-8FC7-42CD-8D4D-157BF7DA406D}"/>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9978D8AA-2465-4D98-8ABC-5DBACEA7247A}" type="slidenum">
              <a:rPr lang="en-US" altLang="en-US"/>
              <a:pPr/>
              <a:t>‹#›</a:t>
            </a:fld>
            <a:endParaRPr lang="en-US" altLang="en-US"/>
          </a:p>
        </p:txBody>
      </p:sp>
      <p:sp>
        <p:nvSpPr>
          <p:cNvPr id="2056" name="Rectangle 8">
            <a:extLst>
              <a:ext uri="{FF2B5EF4-FFF2-40B4-BE49-F238E27FC236}">
                <a16:creationId xmlns:a16="http://schemas.microsoft.com/office/drawing/2014/main" id="{B7DAFE15-682D-4ACB-AF75-33F6291AADE6}"/>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2057" name="Line 9">
            <a:extLst>
              <a:ext uri="{FF2B5EF4-FFF2-40B4-BE49-F238E27FC236}">
                <a16:creationId xmlns:a16="http://schemas.microsoft.com/office/drawing/2014/main" id="{5FF8127D-981C-437F-A340-D2A0E39EAEC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0F7BDD21-2306-4EBB-A954-0E2C2D3E3B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3A51DEA-5496-4E81-B434-B81A52827EF0}"/>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5195BE42-92A9-4525-8E34-1E7D1E9FBD29}"/>
              </a:ext>
            </a:extLst>
          </p:cNvPr>
          <p:cNvSpPr>
            <a:spLocks noGrp="1" noChangeArrowheads="1"/>
          </p:cNvSpPr>
          <p:nvPr>
            <p:ph type="dt" idx="1"/>
          </p:nvPr>
        </p:nvSpPr>
        <p:spPr>
          <a:ln/>
        </p:spPr>
        <p:txBody>
          <a:bodyPr/>
          <a:lstStyle/>
          <a:p>
            <a:r>
              <a:rPr lang="en-US" altLang="en-US" dirty="0"/>
              <a:t>October 2022</a:t>
            </a:r>
          </a:p>
        </p:txBody>
      </p:sp>
      <p:sp>
        <p:nvSpPr>
          <p:cNvPr id="6" name="Rectangle 6">
            <a:extLst>
              <a:ext uri="{FF2B5EF4-FFF2-40B4-BE49-F238E27FC236}">
                <a16:creationId xmlns:a16="http://schemas.microsoft.com/office/drawing/2014/main" id="{4011F28A-A75C-4E43-A322-C6BCDF52EA33}"/>
              </a:ext>
            </a:extLst>
          </p:cNvPr>
          <p:cNvSpPr>
            <a:spLocks noGrp="1" noChangeArrowheads="1"/>
          </p:cNvSpPr>
          <p:nvPr>
            <p:ph type="ftr" sz="quarter" idx="4"/>
          </p:nvPr>
        </p:nvSpPr>
        <p:spPr>
          <a:xfrm>
            <a:off x="4005730" y="8985250"/>
            <a:ext cx="2276008" cy="184666"/>
          </a:xfrm>
          <a:ln/>
        </p:spPr>
        <p:txBody>
          <a:bodyPr/>
          <a:lstStyle/>
          <a:p>
            <a:pPr lvl="4"/>
            <a:r>
              <a:rPr lang="en-US" altLang="en-US" dirty="0"/>
              <a:t>Hassan Yaghoobi, Intel Corp.</a:t>
            </a:r>
          </a:p>
        </p:txBody>
      </p:sp>
      <p:sp>
        <p:nvSpPr>
          <p:cNvPr id="7" name="Rectangle 7">
            <a:extLst>
              <a:ext uri="{FF2B5EF4-FFF2-40B4-BE49-F238E27FC236}">
                <a16:creationId xmlns:a16="http://schemas.microsoft.com/office/drawing/2014/main" id="{15F383EA-C35E-414E-943B-0B75094250C4}"/>
              </a:ext>
            </a:extLst>
          </p:cNvPr>
          <p:cNvSpPr>
            <a:spLocks noGrp="1" noChangeArrowheads="1"/>
          </p:cNvSpPr>
          <p:nvPr>
            <p:ph type="sldNum" sz="quarter" idx="5"/>
          </p:nvPr>
        </p:nvSpPr>
        <p:spPr>
          <a:ln/>
        </p:spPr>
        <p:txBody>
          <a:bodyPr/>
          <a:lstStyle/>
          <a:p>
            <a:r>
              <a:rPr lang="en-US" altLang="en-US"/>
              <a:t>Page </a:t>
            </a:r>
            <a:fld id="{0F3A5538-EB83-4378-A8B7-2AF29C3C5367}" type="slidenum">
              <a:rPr lang="en-US" altLang="en-US"/>
              <a:pPr/>
              <a:t>1</a:t>
            </a:fld>
            <a:endParaRPr lang="en-US" altLang="en-US"/>
          </a:p>
        </p:txBody>
      </p:sp>
      <p:sp>
        <p:nvSpPr>
          <p:cNvPr id="31746" name="Rectangle 2">
            <a:extLst>
              <a:ext uri="{FF2B5EF4-FFF2-40B4-BE49-F238E27FC236}">
                <a16:creationId xmlns:a16="http://schemas.microsoft.com/office/drawing/2014/main" id="{4C2DF32E-F7A8-4CAC-A373-F2292F6C9AED}"/>
              </a:ext>
            </a:extLst>
          </p:cNvPr>
          <p:cNvSpPr>
            <a:spLocks noGrp="1" noRot="1" noChangeAspect="1"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A764C3D1-A104-4BC8-AFF1-61A5B58F252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76FFF09-B497-4F2A-8569-DFAA754FDDAD}"/>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3E3C3619-E722-4098-A3CE-5D1D41565805}"/>
              </a:ext>
            </a:extLst>
          </p:cNvPr>
          <p:cNvSpPr>
            <a:spLocks noGrp="1" noChangeArrowheads="1"/>
          </p:cNvSpPr>
          <p:nvPr>
            <p:ph type="dt" idx="1"/>
          </p:nvPr>
        </p:nvSpPr>
        <p:spPr>
          <a:ln/>
        </p:spPr>
        <p:txBody>
          <a:bodyPr/>
          <a:lstStyle/>
          <a:p>
            <a:r>
              <a:rPr lang="en-US" altLang="en-US" dirty="0"/>
              <a:t>October 2022</a:t>
            </a:r>
          </a:p>
        </p:txBody>
      </p:sp>
      <p:sp>
        <p:nvSpPr>
          <p:cNvPr id="6" name="Rectangle 6">
            <a:extLst>
              <a:ext uri="{FF2B5EF4-FFF2-40B4-BE49-F238E27FC236}">
                <a16:creationId xmlns:a16="http://schemas.microsoft.com/office/drawing/2014/main" id="{38717058-61F9-40BC-8BE3-E0B10943ACC2}"/>
              </a:ext>
            </a:extLst>
          </p:cNvPr>
          <p:cNvSpPr>
            <a:spLocks noGrp="1" noChangeArrowheads="1"/>
          </p:cNvSpPr>
          <p:nvPr>
            <p:ph type="ftr" sz="quarter" idx="4"/>
          </p:nvPr>
        </p:nvSpPr>
        <p:spPr>
          <a:xfrm>
            <a:off x="4005730" y="8985250"/>
            <a:ext cx="2276008" cy="184666"/>
          </a:xfrm>
          <a:ln/>
        </p:spPr>
        <p:txBody>
          <a:bodyPr/>
          <a:lstStyle/>
          <a:p>
            <a:pPr lvl="4"/>
            <a:r>
              <a:rPr lang="en-US" altLang="en-US" dirty="0"/>
              <a:t>Hassan Yaghoobi, Intel Corp.</a:t>
            </a:r>
          </a:p>
        </p:txBody>
      </p:sp>
      <p:sp>
        <p:nvSpPr>
          <p:cNvPr id="7" name="Rectangle 7">
            <a:extLst>
              <a:ext uri="{FF2B5EF4-FFF2-40B4-BE49-F238E27FC236}">
                <a16:creationId xmlns:a16="http://schemas.microsoft.com/office/drawing/2014/main" id="{74E2A01B-31A1-4A12-B88A-A4F831ACB519}"/>
              </a:ext>
            </a:extLst>
          </p:cNvPr>
          <p:cNvSpPr>
            <a:spLocks noGrp="1" noChangeArrowheads="1"/>
          </p:cNvSpPr>
          <p:nvPr>
            <p:ph type="sldNum" sz="quarter" idx="5"/>
          </p:nvPr>
        </p:nvSpPr>
        <p:spPr>
          <a:ln/>
        </p:spPr>
        <p:txBody>
          <a:bodyPr/>
          <a:lstStyle/>
          <a:p>
            <a:r>
              <a:rPr lang="en-US" altLang="en-US"/>
              <a:t>Page </a:t>
            </a:r>
            <a:fld id="{C5BEAC7D-AED2-40F6-AE1D-FA94FE649A44}" type="slidenum">
              <a:rPr lang="en-US" altLang="en-US"/>
              <a:pPr/>
              <a:t>2</a:t>
            </a:fld>
            <a:endParaRPr lang="en-US" altLang="en-US"/>
          </a:p>
        </p:txBody>
      </p:sp>
      <p:sp>
        <p:nvSpPr>
          <p:cNvPr id="6146" name="Rectangle 2">
            <a:extLst>
              <a:ext uri="{FF2B5EF4-FFF2-40B4-BE49-F238E27FC236}">
                <a16:creationId xmlns:a16="http://schemas.microsoft.com/office/drawing/2014/main" id="{A2D03470-593C-4F0E-A3C6-E6DB27A5B15E}"/>
              </a:ext>
            </a:extLst>
          </p:cNvPr>
          <p:cNvSpPr>
            <a:spLocks noGrp="1" noRot="1" noChangeAspect="1" noChangeArrowheads="1" noTextEdit="1"/>
          </p:cNvSpPr>
          <p:nvPr>
            <p:ph type="sldImg"/>
          </p:nvPr>
        </p:nvSpPr>
        <p:spPr>
          <a:xfrm>
            <a:off x="1154113" y="701675"/>
            <a:ext cx="4625975" cy="3468688"/>
          </a:xfrm>
          <a:ln cap="flat"/>
        </p:spPr>
      </p:sp>
      <p:sp>
        <p:nvSpPr>
          <p:cNvPr id="6147" name="Rectangle 3">
            <a:extLst>
              <a:ext uri="{FF2B5EF4-FFF2-40B4-BE49-F238E27FC236}">
                <a16:creationId xmlns:a16="http://schemas.microsoft.com/office/drawing/2014/main" id="{1BA51845-767C-4A61-8B6D-A261A695B688}"/>
              </a:ext>
            </a:extLst>
          </p:cNvPr>
          <p:cNvSpPr>
            <a:spLocks noGrp="1" noChangeArrowheads="1"/>
          </p:cNvSpPr>
          <p:nvPr>
            <p:ph type="body" idx="1"/>
          </p:nvPr>
        </p:nvSpPr>
        <p:spPr>
          <a:ln/>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BE84-6A50-4601-991C-5528195DD52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7781EA-A089-4C26-A85D-0BAB236138C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D90681-A0B3-40C7-86FC-F3EC7FA44C29}"/>
              </a:ext>
            </a:extLst>
          </p:cNvPr>
          <p:cNvSpPr>
            <a:spLocks noGrp="1"/>
          </p:cNvSpPr>
          <p:nvPr>
            <p:ph type="dt" sz="half" idx="10"/>
          </p:nvPr>
        </p:nvSpPr>
        <p:spPr>
          <a:xfrm>
            <a:off x="696913" y="332601"/>
            <a:ext cx="1323119" cy="276999"/>
          </a:xfrm>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F7E0498B-5C8F-4CC7-A1EB-0BFDB2FEE9E0}"/>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29F66FE2-95FA-4CA0-92B9-146CB8BBBD1B}"/>
              </a:ext>
            </a:extLst>
          </p:cNvPr>
          <p:cNvSpPr>
            <a:spLocks noGrp="1"/>
          </p:cNvSpPr>
          <p:nvPr>
            <p:ph type="sldNum" sz="quarter" idx="12"/>
          </p:nvPr>
        </p:nvSpPr>
        <p:spPr/>
        <p:txBody>
          <a:bodyPr/>
          <a:lstStyle>
            <a:lvl1pPr>
              <a:defRPr/>
            </a:lvl1pPr>
          </a:lstStyle>
          <a:p>
            <a:r>
              <a:rPr lang="en-US" altLang="en-US"/>
              <a:t>Slide </a:t>
            </a:r>
            <a:fld id="{B526E305-3254-40C3-86F9-73DFF84537F6}" type="slidenum">
              <a:rPr lang="en-US" altLang="en-US"/>
              <a:pPr/>
              <a:t>‹#›</a:t>
            </a:fld>
            <a:endParaRPr lang="en-US" altLang="en-US"/>
          </a:p>
        </p:txBody>
      </p:sp>
    </p:spTree>
    <p:extLst>
      <p:ext uri="{BB962C8B-B14F-4D97-AF65-F5344CB8AC3E}">
        <p14:creationId xmlns:p14="http://schemas.microsoft.com/office/powerpoint/2010/main" val="280343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1BC7-34A6-48F3-8A77-556519C9E1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A070E9-E32A-4F3A-A5C7-DDE6D43551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76364-B12A-45B7-9DA9-7AB5CC5276B0}"/>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DF055A5E-2493-42C1-8BAB-4C5EA41209F1}"/>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6B4DCBB2-0DE1-4CBE-B2C4-4244FFF373C2}"/>
              </a:ext>
            </a:extLst>
          </p:cNvPr>
          <p:cNvSpPr>
            <a:spLocks noGrp="1"/>
          </p:cNvSpPr>
          <p:nvPr>
            <p:ph type="sldNum" sz="quarter" idx="12"/>
          </p:nvPr>
        </p:nvSpPr>
        <p:spPr/>
        <p:txBody>
          <a:bodyPr/>
          <a:lstStyle>
            <a:lvl1pPr>
              <a:defRPr/>
            </a:lvl1pPr>
          </a:lstStyle>
          <a:p>
            <a:r>
              <a:rPr lang="en-US" altLang="en-US"/>
              <a:t>Slide </a:t>
            </a:r>
            <a:fld id="{898910AD-1B73-4FA3-9062-13CA6D2D9369}" type="slidenum">
              <a:rPr lang="en-US" altLang="en-US"/>
              <a:pPr/>
              <a:t>‹#›</a:t>
            </a:fld>
            <a:endParaRPr lang="en-US" altLang="en-US"/>
          </a:p>
        </p:txBody>
      </p:sp>
    </p:spTree>
    <p:extLst>
      <p:ext uri="{BB962C8B-B14F-4D97-AF65-F5344CB8AC3E}">
        <p14:creationId xmlns:p14="http://schemas.microsoft.com/office/powerpoint/2010/main" val="328461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B72BEA-E30D-42BA-9F95-FB2D8DFE8A3E}"/>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5C23DF-5D37-49D1-83BE-D6DCB2AF929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F6AB4-717C-4D67-92C7-9029C4C69A0B}"/>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550ACD3B-BA39-4BAA-9966-1AF32F22A65A}"/>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DC04D936-6A31-4522-B084-3085E656ED63}"/>
              </a:ext>
            </a:extLst>
          </p:cNvPr>
          <p:cNvSpPr>
            <a:spLocks noGrp="1"/>
          </p:cNvSpPr>
          <p:nvPr>
            <p:ph type="sldNum" sz="quarter" idx="12"/>
          </p:nvPr>
        </p:nvSpPr>
        <p:spPr/>
        <p:txBody>
          <a:bodyPr/>
          <a:lstStyle>
            <a:lvl1pPr>
              <a:defRPr/>
            </a:lvl1pPr>
          </a:lstStyle>
          <a:p>
            <a:r>
              <a:rPr lang="en-US" altLang="en-US"/>
              <a:t>Slide </a:t>
            </a:r>
            <a:fld id="{F2655CF9-9343-48C6-A5B2-61D8F71A54D1}" type="slidenum">
              <a:rPr lang="en-US" altLang="en-US"/>
              <a:pPr/>
              <a:t>‹#›</a:t>
            </a:fld>
            <a:endParaRPr lang="en-US" altLang="en-US"/>
          </a:p>
        </p:txBody>
      </p:sp>
    </p:spTree>
    <p:extLst>
      <p:ext uri="{BB962C8B-B14F-4D97-AF65-F5344CB8AC3E}">
        <p14:creationId xmlns:p14="http://schemas.microsoft.com/office/powerpoint/2010/main" val="426153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FD82C-C550-46F6-B97A-73E2007D0D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F13738-DA39-436F-8712-578B97BBA3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B30B3-7DE9-496B-A4C6-A7E02E3BA186}"/>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9978C491-F0D8-4D50-9749-AB846F17D8C3}"/>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18FD40EE-9C6F-43E1-892A-E6F4BEF01777}"/>
              </a:ext>
            </a:extLst>
          </p:cNvPr>
          <p:cNvSpPr>
            <a:spLocks noGrp="1"/>
          </p:cNvSpPr>
          <p:nvPr>
            <p:ph type="sldNum" sz="quarter" idx="12"/>
          </p:nvPr>
        </p:nvSpPr>
        <p:spPr/>
        <p:txBody>
          <a:bodyPr/>
          <a:lstStyle>
            <a:lvl1pPr>
              <a:defRPr/>
            </a:lvl1pPr>
          </a:lstStyle>
          <a:p>
            <a:r>
              <a:rPr lang="en-US" altLang="en-US"/>
              <a:t>Slide </a:t>
            </a:r>
            <a:fld id="{5C226CCF-13D5-4AB8-9FDF-B279401C5021}" type="slidenum">
              <a:rPr lang="en-US" altLang="en-US"/>
              <a:pPr/>
              <a:t>‹#›</a:t>
            </a:fld>
            <a:endParaRPr lang="en-US" altLang="en-US"/>
          </a:p>
        </p:txBody>
      </p:sp>
    </p:spTree>
    <p:extLst>
      <p:ext uri="{BB962C8B-B14F-4D97-AF65-F5344CB8AC3E}">
        <p14:creationId xmlns:p14="http://schemas.microsoft.com/office/powerpoint/2010/main" val="376045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B3C9-EA8B-4C0C-A559-F2F57FA39DA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9A3F12-4C8B-4108-B6CB-5FD5EF2E255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52A0F1-67F2-43D2-892F-C395DEDD6F26}"/>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D75316C7-17C0-4472-AA98-26FBE4A18CD1}"/>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6CC3B39A-3A8A-4FA6-860E-AD73EB39EA22}"/>
              </a:ext>
            </a:extLst>
          </p:cNvPr>
          <p:cNvSpPr>
            <a:spLocks noGrp="1"/>
          </p:cNvSpPr>
          <p:nvPr>
            <p:ph type="sldNum" sz="quarter" idx="12"/>
          </p:nvPr>
        </p:nvSpPr>
        <p:spPr/>
        <p:txBody>
          <a:bodyPr/>
          <a:lstStyle>
            <a:lvl1pPr>
              <a:defRPr/>
            </a:lvl1pPr>
          </a:lstStyle>
          <a:p>
            <a:r>
              <a:rPr lang="en-US" altLang="en-US"/>
              <a:t>Slide </a:t>
            </a:r>
            <a:fld id="{A624AAD9-1EDF-4EAC-ADA2-053C15384A5F}" type="slidenum">
              <a:rPr lang="en-US" altLang="en-US"/>
              <a:pPr/>
              <a:t>‹#›</a:t>
            </a:fld>
            <a:endParaRPr lang="en-US" altLang="en-US"/>
          </a:p>
        </p:txBody>
      </p:sp>
    </p:spTree>
    <p:extLst>
      <p:ext uri="{BB962C8B-B14F-4D97-AF65-F5344CB8AC3E}">
        <p14:creationId xmlns:p14="http://schemas.microsoft.com/office/powerpoint/2010/main" val="414561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684E-FBB2-4BD7-8E2F-92204158C5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48442-CF44-45C9-8061-09D9B949502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0371DB-DE8B-4E8E-AE19-4CC04CF7F55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3AA169-44F1-4DC5-A49B-CE0E36C25D37}"/>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7D6106E1-9497-485C-839D-C1371E5B9452}"/>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035A1074-DF81-4403-B33A-451CFC5CABC9}"/>
              </a:ext>
            </a:extLst>
          </p:cNvPr>
          <p:cNvSpPr>
            <a:spLocks noGrp="1"/>
          </p:cNvSpPr>
          <p:nvPr>
            <p:ph type="sldNum" sz="quarter" idx="12"/>
          </p:nvPr>
        </p:nvSpPr>
        <p:spPr/>
        <p:txBody>
          <a:bodyPr/>
          <a:lstStyle>
            <a:lvl1pPr>
              <a:defRPr/>
            </a:lvl1pPr>
          </a:lstStyle>
          <a:p>
            <a:r>
              <a:rPr lang="en-US" altLang="en-US"/>
              <a:t>Slide </a:t>
            </a:r>
            <a:fld id="{B9A8E547-AEF2-48FB-B4BE-0780B0974842}" type="slidenum">
              <a:rPr lang="en-US" altLang="en-US"/>
              <a:pPr/>
              <a:t>‹#›</a:t>
            </a:fld>
            <a:endParaRPr lang="en-US" altLang="en-US"/>
          </a:p>
        </p:txBody>
      </p:sp>
    </p:spTree>
    <p:extLst>
      <p:ext uri="{BB962C8B-B14F-4D97-AF65-F5344CB8AC3E}">
        <p14:creationId xmlns:p14="http://schemas.microsoft.com/office/powerpoint/2010/main" val="2361217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1424-17D5-4C3D-9791-A276DC499DB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8E3039-303A-4B99-8607-190E4888BC9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E219CD-6E49-49A5-83CF-BA62B1BCC09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0DCFCC-AB66-4A4B-A0A7-B9802441E8B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C59CC7-5305-4231-B7CC-9CB847CBB51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68340B-4335-48A6-9362-5038B88742C2}"/>
              </a:ext>
            </a:extLst>
          </p:cNvPr>
          <p:cNvSpPr>
            <a:spLocks noGrp="1"/>
          </p:cNvSpPr>
          <p:nvPr>
            <p:ph type="dt" sz="half" idx="10"/>
          </p:nvPr>
        </p:nvSpPr>
        <p:spPr/>
        <p:txBody>
          <a:bodyPr/>
          <a:lstStyle>
            <a:lvl1pPr>
              <a:defRPr/>
            </a:lvl1pPr>
          </a:lstStyle>
          <a:p>
            <a:r>
              <a:rPr lang="en-US" altLang="en-US" dirty="0"/>
              <a:t>October 2022</a:t>
            </a:r>
          </a:p>
        </p:txBody>
      </p:sp>
      <p:sp>
        <p:nvSpPr>
          <p:cNvPr id="8" name="Footer Placeholder 7">
            <a:extLst>
              <a:ext uri="{FF2B5EF4-FFF2-40B4-BE49-F238E27FC236}">
                <a16:creationId xmlns:a16="http://schemas.microsoft.com/office/drawing/2014/main" id="{5DA39095-526C-4258-8DFD-407D8125AB55}"/>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9" name="Slide Number Placeholder 8">
            <a:extLst>
              <a:ext uri="{FF2B5EF4-FFF2-40B4-BE49-F238E27FC236}">
                <a16:creationId xmlns:a16="http://schemas.microsoft.com/office/drawing/2014/main" id="{4332B26D-79B1-46B2-BE2D-E8B9F4F95CCC}"/>
              </a:ext>
            </a:extLst>
          </p:cNvPr>
          <p:cNvSpPr>
            <a:spLocks noGrp="1"/>
          </p:cNvSpPr>
          <p:nvPr>
            <p:ph type="sldNum" sz="quarter" idx="12"/>
          </p:nvPr>
        </p:nvSpPr>
        <p:spPr/>
        <p:txBody>
          <a:bodyPr/>
          <a:lstStyle>
            <a:lvl1pPr>
              <a:defRPr/>
            </a:lvl1pPr>
          </a:lstStyle>
          <a:p>
            <a:r>
              <a:rPr lang="en-US" altLang="en-US"/>
              <a:t>Slide </a:t>
            </a:r>
            <a:fld id="{6EEE4720-0B8F-4608-A4C3-0C404A31FAB7}" type="slidenum">
              <a:rPr lang="en-US" altLang="en-US"/>
              <a:pPr/>
              <a:t>‹#›</a:t>
            </a:fld>
            <a:endParaRPr lang="en-US" altLang="en-US"/>
          </a:p>
        </p:txBody>
      </p:sp>
    </p:spTree>
    <p:extLst>
      <p:ext uri="{BB962C8B-B14F-4D97-AF65-F5344CB8AC3E}">
        <p14:creationId xmlns:p14="http://schemas.microsoft.com/office/powerpoint/2010/main" val="108492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966D-22EC-456D-B280-1A41FA1003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B5B837-859E-4B64-8737-D0671BEFFA1C}"/>
              </a:ext>
            </a:extLst>
          </p:cNvPr>
          <p:cNvSpPr>
            <a:spLocks noGrp="1"/>
          </p:cNvSpPr>
          <p:nvPr>
            <p:ph type="dt" sz="half" idx="10"/>
          </p:nvPr>
        </p:nvSpPr>
        <p:spPr/>
        <p:txBody>
          <a:bodyPr/>
          <a:lstStyle>
            <a:lvl1pPr>
              <a:defRPr/>
            </a:lvl1pPr>
          </a:lstStyle>
          <a:p>
            <a:r>
              <a:rPr lang="en-US" altLang="en-US" dirty="0"/>
              <a:t>October 2022</a:t>
            </a:r>
          </a:p>
        </p:txBody>
      </p:sp>
      <p:sp>
        <p:nvSpPr>
          <p:cNvPr id="4" name="Footer Placeholder 3">
            <a:extLst>
              <a:ext uri="{FF2B5EF4-FFF2-40B4-BE49-F238E27FC236}">
                <a16:creationId xmlns:a16="http://schemas.microsoft.com/office/drawing/2014/main" id="{D67BC70B-37DD-4A66-AD43-3C99C0762CE7}"/>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5" name="Slide Number Placeholder 4">
            <a:extLst>
              <a:ext uri="{FF2B5EF4-FFF2-40B4-BE49-F238E27FC236}">
                <a16:creationId xmlns:a16="http://schemas.microsoft.com/office/drawing/2014/main" id="{1ED05393-361B-42D2-9C3B-267F94B78811}"/>
              </a:ext>
            </a:extLst>
          </p:cNvPr>
          <p:cNvSpPr>
            <a:spLocks noGrp="1"/>
          </p:cNvSpPr>
          <p:nvPr>
            <p:ph type="sldNum" sz="quarter" idx="12"/>
          </p:nvPr>
        </p:nvSpPr>
        <p:spPr/>
        <p:txBody>
          <a:bodyPr/>
          <a:lstStyle>
            <a:lvl1pPr>
              <a:defRPr/>
            </a:lvl1pPr>
          </a:lstStyle>
          <a:p>
            <a:r>
              <a:rPr lang="en-US" altLang="en-US"/>
              <a:t>Slide </a:t>
            </a:r>
            <a:fld id="{5BDB295D-EF3C-4E60-A5A3-6528D9CDABDA}" type="slidenum">
              <a:rPr lang="en-US" altLang="en-US"/>
              <a:pPr/>
              <a:t>‹#›</a:t>
            </a:fld>
            <a:endParaRPr lang="en-US" altLang="en-US"/>
          </a:p>
        </p:txBody>
      </p:sp>
    </p:spTree>
    <p:extLst>
      <p:ext uri="{BB962C8B-B14F-4D97-AF65-F5344CB8AC3E}">
        <p14:creationId xmlns:p14="http://schemas.microsoft.com/office/powerpoint/2010/main" val="299475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680C89-2F1A-4ECA-B09F-4BC4025A022A}"/>
              </a:ext>
            </a:extLst>
          </p:cNvPr>
          <p:cNvSpPr>
            <a:spLocks noGrp="1"/>
          </p:cNvSpPr>
          <p:nvPr>
            <p:ph type="dt" sz="half" idx="10"/>
          </p:nvPr>
        </p:nvSpPr>
        <p:spPr/>
        <p:txBody>
          <a:bodyPr/>
          <a:lstStyle>
            <a:lvl1pPr>
              <a:defRPr/>
            </a:lvl1pPr>
          </a:lstStyle>
          <a:p>
            <a:r>
              <a:rPr lang="en-US" altLang="en-US" dirty="0"/>
              <a:t>October 2022</a:t>
            </a:r>
          </a:p>
        </p:txBody>
      </p:sp>
      <p:sp>
        <p:nvSpPr>
          <p:cNvPr id="3" name="Footer Placeholder 2">
            <a:extLst>
              <a:ext uri="{FF2B5EF4-FFF2-40B4-BE49-F238E27FC236}">
                <a16:creationId xmlns:a16="http://schemas.microsoft.com/office/drawing/2014/main" id="{CD71C490-15D6-4114-B42B-596B2A89F285}"/>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4" name="Slide Number Placeholder 3">
            <a:extLst>
              <a:ext uri="{FF2B5EF4-FFF2-40B4-BE49-F238E27FC236}">
                <a16:creationId xmlns:a16="http://schemas.microsoft.com/office/drawing/2014/main" id="{D0C65053-43AE-4E18-B79B-CC2B3628B513}"/>
              </a:ext>
            </a:extLst>
          </p:cNvPr>
          <p:cNvSpPr>
            <a:spLocks noGrp="1"/>
          </p:cNvSpPr>
          <p:nvPr>
            <p:ph type="sldNum" sz="quarter" idx="12"/>
          </p:nvPr>
        </p:nvSpPr>
        <p:spPr/>
        <p:txBody>
          <a:bodyPr/>
          <a:lstStyle>
            <a:lvl1pPr>
              <a:defRPr/>
            </a:lvl1pPr>
          </a:lstStyle>
          <a:p>
            <a:r>
              <a:rPr lang="en-US" altLang="en-US"/>
              <a:t>Slide </a:t>
            </a:r>
            <a:fld id="{E008FF9D-32EF-48BA-A031-E52A01F3BEF0}" type="slidenum">
              <a:rPr lang="en-US" altLang="en-US"/>
              <a:pPr/>
              <a:t>‹#›</a:t>
            </a:fld>
            <a:endParaRPr lang="en-US" altLang="en-US"/>
          </a:p>
        </p:txBody>
      </p:sp>
    </p:spTree>
    <p:extLst>
      <p:ext uri="{BB962C8B-B14F-4D97-AF65-F5344CB8AC3E}">
        <p14:creationId xmlns:p14="http://schemas.microsoft.com/office/powerpoint/2010/main" val="147255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BC5C9-78AF-44F6-A200-CC0151414D3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33D852-A966-4EEA-81D9-C6C54FB2A04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21552-1C4C-405E-963D-41498C26F5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EF92B7-D073-49A7-A5AE-03EECE365385}"/>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F286F72D-338E-4957-A595-73C42D4EF28D}"/>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BD3C7402-00E7-4580-BC17-33FC1D50FC6E}"/>
              </a:ext>
            </a:extLst>
          </p:cNvPr>
          <p:cNvSpPr>
            <a:spLocks noGrp="1"/>
          </p:cNvSpPr>
          <p:nvPr>
            <p:ph type="sldNum" sz="quarter" idx="12"/>
          </p:nvPr>
        </p:nvSpPr>
        <p:spPr/>
        <p:txBody>
          <a:bodyPr/>
          <a:lstStyle>
            <a:lvl1pPr>
              <a:defRPr/>
            </a:lvl1pPr>
          </a:lstStyle>
          <a:p>
            <a:r>
              <a:rPr lang="en-US" altLang="en-US"/>
              <a:t>Slide </a:t>
            </a:r>
            <a:fld id="{7382B504-12C3-4CC9-85B7-7AF2424ACA38}" type="slidenum">
              <a:rPr lang="en-US" altLang="en-US"/>
              <a:pPr/>
              <a:t>‹#›</a:t>
            </a:fld>
            <a:endParaRPr lang="en-US" altLang="en-US"/>
          </a:p>
        </p:txBody>
      </p:sp>
    </p:spTree>
    <p:extLst>
      <p:ext uri="{BB962C8B-B14F-4D97-AF65-F5344CB8AC3E}">
        <p14:creationId xmlns:p14="http://schemas.microsoft.com/office/powerpoint/2010/main" val="273644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9A19D-CCFF-4E78-8F87-A67FD3BB29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B4FE3F-0BC1-42E7-A576-BFC2FFF3FA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50F2DF8-F9DA-48FE-87F0-85203C2BE3E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1418AF-E684-4129-890A-DAB8AAAD925E}"/>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A8A4189E-1374-4D2D-9321-73E7AE7BC37A}"/>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0AB98D97-CDCF-4407-A9A9-96CF05194C2F}"/>
              </a:ext>
            </a:extLst>
          </p:cNvPr>
          <p:cNvSpPr>
            <a:spLocks noGrp="1"/>
          </p:cNvSpPr>
          <p:nvPr>
            <p:ph type="sldNum" sz="quarter" idx="12"/>
          </p:nvPr>
        </p:nvSpPr>
        <p:spPr/>
        <p:txBody>
          <a:bodyPr/>
          <a:lstStyle>
            <a:lvl1pPr>
              <a:defRPr/>
            </a:lvl1pPr>
          </a:lstStyle>
          <a:p>
            <a:r>
              <a:rPr lang="en-US" altLang="en-US"/>
              <a:t>Slide </a:t>
            </a:r>
            <a:fld id="{A1CA424F-4966-4206-B5E4-4646BC107D07}" type="slidenum">
              <a:rPr lang="en-US" altLang="en-US"/>
              <a:pPr/>
              <a:t>‹#›</a:t>
            </a:fld>
            <a:endParaRPr lang="en-US" altLang="en-US"/>
          </a:p>
        </p:txBody>
      </p:sp>
    </p:spTree>
    <p:extLst>
      <p:ext uri="{BB962C8B-B14F-4D97-AF65-F5344CB8AC3E}">
        <p14:creationId xmlns:p14="http://schemas.microsoft.com/office/powerpoint/2010/main" val="137334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A35803-A143-4F6B-AAC0-9F72D06083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B0050C4-DE3E-4B51-A7C3-1CDB9E874FF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79C94E5-4F50-452C-8B5F-1A3AB3325E37}"/>
              </a:ext>
            </a:extLst>
          </p:cNvPr>
          <p:cNvSpPr>
            <a:spLocks noGrp="1" noChangeArrowheads="1"/>
          </p:cNvSpPr>
          <p:nvPr>
            <p:ph type="dt" sz="half" idx="2"/>
          </p:nvPr>
        </p:nvSpPr>
        <p:spPr bwMode="auto">
          <a:xfrm>
            <a:off x="696913" y="332601"/>
            <a:ext cx="13231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altLang="en-US" dirty="0"/>
              <a:t>October 2022</a:t>
            </a:r>
          </a:p>
        </p:txBody>
      </p:sp>
      <p:sp>
        <p:nvSpPr>
          <p:cNvPr id="1029" name="Rectangle 5">
            <a:extLst>
              <a:ext uri="{FF2B5EF4-FFF2-40B4-BE49-F238E27FC236}">
                <a16:creationId xmlns:a16="http://schemas.microsoft.com/office/drawing/2014/main" id="{831AE0ED-3865-4116-8954-9EE098FF1EAD}"/>
              </a:ext>
            </a:extLst>
          </p:cNvPr>
          <p:cNvSpPr>
            <a:spLocks noGrp="1" noChangeArrowheads="1"/>
          </p:cNvSpPr>
          <p:nvPr>
            <p:ph type="ftr" sz="quarter" idx="3"/>
          </p:nvPr>
        </p:nvSpPr>
        <p:spPr bwMode="auto">
          <a:xfrm>
            <a:off x="6729582" y="6475413"/>
            <a:ext cx="181434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en-US" dirty="0"/>
              <a:t>Hassan Yaghoobi, Intel Corp.</a:t>
            </a:r>
          </a:p>
        </p:txBody>
      </p:sp>
      <p:sp>
        <p:nvSpPr>
          <p:cNvPr id="1030" name="Rectangle 6">
            <a:extLst>
              <a:ext uri="{FF2B5EF4-FFF2-40B4-BE49-F238E27FC236}">
                <a16:creationId xmlns:a16="http://schemas.microsoft.com/office/drawing/2014/main" id="{CEF3C401-778B-4F12-9953-DE6C64DBF89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E1304320-A7DD-4E2A-921B-71D4F05EC91D}" type="slidenum">
              <a:rPr lang="en-US" altLang="en-US"/>
              <a:pPr/>
              <a:t>‹#›</a:t>
            </a:fld>
            <a:endParaRPr lang="en-US" altLang="en-US"/>
          </a:p>
        </p:txBody>
      </p:sp>
      <p:sp>
        <p:nvSpPr>
          <p:cNvPr id="1031" name="Rectangle 7">
            <a:extLst>
              <a:ext uri="{FF2B5EF4-FFF2-40B4-BE49-F238E27FC236}">
                <a16:creationId xmlns:a16="http://schemas.microsoft.com/office/drawing/2014/main" id="{9B309CCD-C6EF-4DE1-86EA-B161F1336CCE}"/>
              </a:ext>
            </a:extLst>
          </p:cNvPr>
          <p:cNvSpPr>
            <a:spLocks noChangeArrowheads="1"/>
          </p:cNvSpPr>
          <p:nvPr/>
        </p:nvSpPr>
        <p:spPr bwMode="auto">
          <a:xfrm>
            <a:off x="5149725" y="332601"/>
            <a:ext cx="32957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en-US" sz="1800" b="1" dirty="0"/>
              <a:t>doc.: IEEE 802.18-22/0124r0</a:t>
            </a:r>
          </a:p>
        </p:txBody>
      </p:sp>
      <p:sp>
        <p:nvSpPr>
          <p:cNvPr id="1032" name="Line 8">
            <a:extLst>
              <a:ext uri="{FF2B5EF4-FFF2-40B4-BE49-F238E27FC236}">
                <a16:creationId xmlns:a16="http://schemas.microsoft.com/office/drawing/2014/main" id="{973A707A-EDA7-41C5-AF75-615441C4CD5C}"/>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4D0601A-3710-4148-AA39-3B296C578F3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1034" name="Line 10">
            <a:extLst>
              <a:ext uri="{FF2B5EF4-FFF2-40B4-BE49-F238E27FC236}">
                <a16:creationId xmlns:a16="http://schemas.microsoft.com/office/drawing/2014/main" id="{68666F44-971D-48AA-A468-86923BF1CB3B}"/>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7D2751C9-097D-42C6-8577-FE20339804F6}"/>
              </a:ext>
            </a:extLst>
          </p:cNvPr>
          <p:cNvSpPr>
            <a:spLocks noGrp="1"/>
          </p:cNvSpPr>
          <p:nvPr>
            <p:ph type="dt" sz="half" idx="10"/>
          </p:nvPr>
        </p:nvSpPr>
        <p:spPr/>
        <p:txBody>
          <a:bodyPr/>
          <a:lstStyle/>
          <a:p>
            <a:r>
              <a:rPr lang="en-US" altLang="en-US" dirty="0"/>
              <a:t>October 2022</a:t>
            </a:r>
          </a:p>
        </p:txBody>
      </p:sp>
      <p:sp>
        <p:nvSpPr>
          <p:cNvPr id="8" name="Footer Placeholder 4">
            <a:extLst>
              <a:ext uri="{FF2B5EF4-FFF2-40B4-BE49-F238E27FC236}">
                <a16:creationId xmlns:a16="http://schemas.microsoft.com/office/drawing/2014/main" id="{16C1C622-8AAD-48AA-B6BF-25B31E8850F9}"/>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9" name="Slide Number Placeholder 5">
            <a:extLst>
              <a:ext uri="{FF2B5EF4-FFF2-40B4-BE49-F238E27FC236}">
                <a16:creationId xmlns:a16="http://schemas.microsoft.com/office/drawing/2014/main" id="{B6D84770-8625-49CE-9C6B-C70791D12E60}"/>
              </a:ext>
            </a:extLst>
          </p:cNvPr>
          <p:cNvSpPr>
            <a:spLocks noGrp="1"/>
          </p:cNvSpPr>
          <p:nvPr>
            <p:ph type="sldNum" sz="quarter" idx="12"/>
          </p:nvPr>
        </p:nvSpPr>
        <p:spPr/>
        <p:txBody>
          <a:bodyPr/>
          <a:lstStyle/>
          <a:p>
            <a:r>
              <a:rPr lang="en-US" altLang="en-US"/>
              <a:t>Slide </a:t>
            </a:r>
            <a:fld id="{50329110-BCD7-408F-8FBA-99443202A6B5}" type="slidenum">
              <a:rPr lang="en-US" altLang="en-US"/>
              <a:pPr/>
              <a:t>1</a:t>
            </a:fld>
            <a:endParaRPr lang="en-US" altLang="en-US"/>
          </a:p>
        </p:txBody>
      </p:sp>
      <p:sp>
        <p:nvSpPr>
          <p:cNvPr id="30722" name="Rectangle 2">
            <a:extLst>
              <a:ext uri="{FF2B5EF4-FFF2-40B4-BE49-F238E27FC236}">
                <a16:creationId xmlns:a16="http://schemas.microsoft.com/office/drawing/2014/main" id="{8AE32A9D-4B65-4B2E-BEF7-0BF7CDE7ABC1}"/>
              </a:ext>
            </a:extLst>
          </p:cNvPr>
          <p:cNvSpPr>
            <a:spLocks noGrp="1" noChangeArrowheads="1"/>
          </p:cNvSpPr>
          <p:nvPr>
            <p:ph type="title"/>
          </p:nvPr>
        </p:nvSpPr>
        <p:spPr>
          <a:noFill/>
          <a:ln/>
        </p:spPr>
        <p:txBody>
          <a:bodyPr/>
          <a:lstStyle/>
          <a:p>
            <a:r>
              <a:rPr lang="en-US" altLang="en-US" sz="2400" dirty="0"/>
              <a:t>60GHz Regulatory Overview for </a:t>
            </a:r>
            <a:r>
              <a:rPr lang="en-US" altLang="en-US" sz="2400" dirty="0" err="1"/>
              <a:t>mmWave</a:t>
            </a:r>
            <a:r>
              <a:rPr lang="en-US" altLang="en-US" sz="2400" dirty="0"/>
              <a:t> Ad Hoc</a:t>
            </a:r>
          </a:p>
        </p:txBody>
      </p:sp>
      <p:sp>
        <p:nvSpPr>
          <p:cNvPr id="30725" name="Text Box 5">
            <a:extLst>
              <a:ext uri="{FF2B5EF4-FFF2-40B4-BE49-F238E27FC236}">
                <a16:creationId xmlns:a16="http://schemas.microsoft.com/office/drawing/2014/main" id="{66E311CB-6E38-46D0-9552-D3A1F4AEB655}"/>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t>Notice:</a:t>
            </a:r>
            <a:r>
              <a:rPr lang="en-US" altLang="en-US" sz="900"/>
              <a:t> </a:t>
            </a:r>
            <a:r>
              <a:rPr lang="en-US" alt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900" b="1"/>
          </a:p>
        </p:txBody>
      </p:sp>
      <p:sp>
        <p:nvSpPr>
          <p:cNvPr id="30726" name="Rectangle 6">
            <a:extLst>
              <a:ext uri="{FF2B5EF4-FFF2-40B4-BE49-F238E27FC236}">
                <a16:creationId xmlns:a16="http://schemas.microsoft.com/office/drawing/2014/main" id="{4C088013-8ED6-4A11-BCC0-E1C6F6C95F11}"/>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en-US" sz="2000" dirty="0"/>
              <a:t>Date</a:t>
            </a:r>
            <a:r>
              <a:rPr lang="en-US" altLang="en-US" sz="2000"/>
              <a:t>:</a:t>
            </a:r>
            <a:r>
              <a:rPr lang="en-US" altLang="en-US" sz="2000" b="0"/>
              <a:t> 2022-10-12</a:t>
            </a:r>
            <a:endParaRPr lang="en-US" altLang="en-US" sz="2000" b="0" dirty="0"/>
          </a:p>
        </p:txBody>
      </p:sp>
      <p:graphicFrame>
        <p:nvGraphicFramePr>
          <p:cNvPr id="30731" name="Object 11">
            <a:extLst>
              <a:ext uri="{FF2B5EF4-FFF2-40B4-BE49-F238E27FC236}">
                <a16:creationId xmlns:a16="http://schemas.microsoft.com/office/drawing/2014/main" id="{5415EA9B-281C-4F48-9ABE-A08EDA47A80A}"/>
              </a:ext>
            </a:extLst>
          </p:cNvPr>
          <p:cNvGraphicFramePr>
            <a:graphicFrameLocks noChangeAspect="1"/>
          </p:cNvGraphicFramePr>
          <p:nvPr>
            <p:extLst>
              <p:ext uri="{D42A27DB-BD31-4B8C-83A1-F6EECF244321}">
                <p14:modId xmlns:p14="http://schemas.microsoft.com/office/powerpoint/2010/main" val="326814933"/>
              </p:ext>
            </p:extLst>
          </p:nvPr>
        </p:nvGraphicFramePr>
        <p:xfrm>
          <a:off x="520700" y="2273300"/>
          <a:ext cx="8170863" cy="2516188"/>
        </p:xfrm>
        <a:graphic>
          <a:graphicData uri="http://schemas.openxmlformats.org/presentationml/2006/ole">
            <mc:AlternateContent xmlns:mc="http://schemas.openxmlformats.org/markup-compatibility/2006">
              <mc:Choice xmlns:v="urn:schemas-microsoft-com:vml" Requires="v">
                <p:oleObj name="Document" r:id="rId3" imgW="8245941" imgH="2543802" progId="Word.Document.8">
                  <p:embed/>
                </p:oleObj>
              </mc:Choice>
              <mc:Fallback>
                <p:oleObj name="Document" r:id="rId3" imgW="8245941" imgH="2543802" progId="Word.Document.8">
                  <p:embed/>
                  <p:pic>
                    <p:nvPicPr>
                      <p:cNvPr id="30731" name="Object 11">
                        <a:extLst>
                          <a:ext uri="{FF2B5EF4-FFF2-40B4-BE49-F238E27FC236}">
                            <a16:creationId xmlns:a16="http://schemas.microsoft.com/office/drawing/2014/main" id="{5415EA9B-281C-4F48-9ABE-A08EDA47A80A}"/>
                          </a:ext>
                        </a:extLst>
                      </p:cNvPr>
                      <p:cNvPicPr>
                        <a:picLocks noChangeAspect="1" noChangeArrowheads="1"/>
                      </p:cNvPicPr>
                      <p:nvPr/>
                    </p:nvPicPr>
                    <p:blipFill>
                      <a:blip r:embed="rId4"/>
                      <a:srcRect/>
                      <a:stretch>
                        <a:fillRect/>
                      </a:stretch>
                    </p:blipFill>
                    <p:spPr bwMode="auto">
                      <a:xfrm>
                        <a:off x="520700" y="2273300"/>
                        <a:ext cx="8170863" cy="251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4B223B36-20F3-4889-ABB0-FB66C541255C}"/>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10</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800" dirty="0"/>
              <a:t>Mobile Services Technologies in 60GHz: Radar</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t>TBD</a:t>
            </a:r>
          </a:p>
        </p:txBody>
      </p:sp>
    </p:spTree>
    <p:extLst>
      <p:ext uri="{BB962C8B-B14F-4D97-AF65-F5344CB8AC3E}">
        <p14:creationId xmlns:p14="http://schemas.microsoft.com/office/powerpoint/2010/main" val="392044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11</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800" dirty="0"/>
              <a:t>Mobile Services Technologies in 60GHz: IMT</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a:lnSpc>
                <a:spcPct val="115000"/>
              </a:lnSpc>
              <a:spcBef>
                <a:spcPts val="0"/>
              </a:spcBef>
              <a:spcAft>
                <a:spcPts val="0"/>
              </a:spcAft>
            </a:pPr>
            <a:r>
              <a:rPr lang="en-US" sz="1600" dirty="0"/>
              <a:t>No country has adopted 66-71 GHz for licensed IMT as a result of WRC-19</a:t>
            </a:r>
          </a:p>
          <a:p>
            <a:pPr>
              <a:lnSpc>
                <a:spcPct val="115000"/>
              </a:lnSpc>
              <a:spcBef>
                <a:spcPts val="0"/>
              </a:spcBef>
              <a:spcAft>
                <a:spcPts val="0"/>
              </a:spcAft>
            </a:pPr>
            <a:r>
              <a:rPr lang="en-US" sz="1600" dirty="0"/>
              <a:t>CEPT had already decided before WRC-19 to use 66-71 GHz for license-exempt and still supported the IMT identification at WRC-19 (which some thought makes no sense). </a:t>
            </a:r>
          </a:p>
          <a:p>
            <a:pPr>
              <a:lnSpc>
                <a:spcPct val="115000"/>
              </a:lnSpc>
              <a:spcBef>
                <a:spcPts val="0"/>
              </a:spcBef>
              <a:spcAft>
                <a:spcPts val="0"/>
              </a:spcAft>
            </a:pPr>
            <a:r>
              <a:rPr lang="en-US" sz="1600" dirty="0"/>
              <a:t>After WRC-19 there was a question from the EU to CEPT to see if that WRC-19 decision would lead to any further change in regulation in CEPT and the clear answer was “No”.</a:t>
            </a:r>
          </a:p>
          <a:p>
            <a:pPr marL="342900" marR="0" lvl="0" indent="-342900">
              <a:lnSpc>
                <a:spcPct val="115000"/>
              </a:lnSpc>
              <a:spcBef>
                <a:spcPts val="0"/>
              </a:spcBef>
              <a:spcAft>
                <a:spcPts val="0"/>
              </a:spcAft>
              <a:buFont typeface="Symbol" panose="05050102010706020507" pitchFamily="18" charset="2"/>
              <a:buChar char=""/>
            </a:pPr>
            <a:endParaRPr lang="en-US" sz="1400" dirty="0"/>
          </a:p>
        </p:txBody>
      </p:sp>
    </p:spTree>
    <p:extLst>
      <p:ext uri="{BB962C8B-B14F-4D97-AF65-F5344CB8AC3E}">
        <p14:creationId xmlns:p14="http://schemas.microsoft.com/office/powerpoint/2010/main" val="3918185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12</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p:txBody>
          <a:bodyPr/>
          <a:lstStyle/>
          <a:p>
            <a:r>
              <a:rPr lang="en-GB" altLang="en-US"/>
              <a:t>References</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endParaRPr lang="en-US" altLang="en-US" dirty="0"/>
          </a:p>
        </p:txBody>
      </p:sp>
    </p:spTree>
    <p:extLst>
      <p:ext uri="{BB962C8B-B14F-4D97-AF65-F5344CB8AC3E}">
        <p14:creationId xmlns:p14="http://schemas.microsoft.com/office/powerpoint/2010/main" val="399427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7F5DE59-26A2-4D70-8F8C-8F8C00B70F35}"/>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73ED0059-CC06-41CC-A730-3A71CDEF4F36}"/>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78856E1F-41D3-4E92-9C5E-C3C7D0461A06}"/>
              </a:ext>
            </a:extLst>
          </p:cNvPr>
          <p:cNvSpPr>
            <a:spLocks noGrp="1"/>
          </p:cNvSpPr>
          <p:nvPr>
            <p:ph type="sldNum" sz="quarter" idx="12"/>
          </p:nvPr>
        </p:nvSpPr>
        <p:spPr/>
        <p:txBody>
          <a:bodyPr/>
          <a:lstStyle/>
          <a:p>
            <a:r>
              <a:rPr lang="en-US" altLang="en-US"/>
              <a:t>Slide </a:t>
            </a:r>
            <a:fld id="{27B41F67-559D-443A-971C-233174F7ABF3}" type="slidenum">
              <a:rPr lang="en-US" altLang="en-US"/>
              <a:pPr/>
              <a:t>2</a:t>
            </a:fld>
            <a:endParaRPr lang="en-US" altLang="en-US"/>
          </a:p>
        </p:txBody>
      </p:sp>
      <p:sp>
        <p:nvSpPr>
          <p:cNvPr id="5122" name="Rectangle 2">
            <a:extLst>
              <a:ext uri="{FF2B5EF4-FFF2-40B4-BE49-F238E27FC236}">
                <a16:creationId xmlns:a16="http://schemas.microsoft.com/office/drawing/2014/main" id="{99CCA89E-AF0A-4E47-A4FE-248E97409FA3}"/>
              </a:ext>
            </a:extLst>
          </p:cNvPr>
          <p:cNvSpPr>
            <a:spLocks noGrp="1" noChangeArrowheads="1"/>
          </p:cNvSpPr>
          <p:nvPr>
            <p:ph type="title"/>
          </p:nvPr>
        </p:nvSpPr>
        <p:spPr>
          <a:noFill/>
          <a:ln/>
        </p:spPr>
        <p:txBody>
          <a:bodyPr/>
          <a:lstStyle/>
          <a:p>
            <a:r>
              <a:rPr lang="en-US" altLang="en-US"/>
              <a:t>Abstract</a:t>
            </a:r>
          </a:p>
        </p:txBody>
      </p:sp>
      <p:sp>
        <p:nvSpPr>
          <p:cNvPr id="5123" name="Rectangle 3">
            <a:extLst>
              <a:ext uri="{FF2B5EF4-FFF2-40B4-BE49-F238E27FC236}">
                <a16:creationId xmlns:a16="http://schemas.microsoft.com/office/drawing/2014/main" id="{70B8AB80-4487-4A64-919C-ECA52FA24B29}"/>
              </a:ext>
            </a:extLst>
          </p:cNvPr>
          <p:cNvSpPr>
            <a:spLocks noGrp="1" noChangeArrowheads="1"/>
          </p:cNvSpPr>
          <p:nvPr>
            <p:ph type="body" idx="1"/>
          </p:nvPr>
        </p:nvSpPr>
        <p:spPr>
          <a:noFill/>
          <a:ln/>
        </p:spPr>
        <p:txBody>
          <a:bodyPr/>
          <a:lstStyle/>
          <a:p>
            <a:r>
              <a:rPr lang="en-US" altLang="en-US" sz="1800" dirty="0"/>
              <a:t>This contribution provides a high-level overview of regulatory requirements for 60GHz (57-71GHz) band for consideration by 802.18 </a:t>
            </a:r>
            <a:r>
              <a:rPr lang="en-US" altLang="en-US" sz="1800" dirty="0" err="1"/>
              <a:t>mmWave</a:t>
            </a:r>
            <a:r>
              <a:rPr lang="en-US" altLang="en-US" sz="1800" dirty="0"/>
              <a:t> ad hoc.</a:t>
            </a:r>
          </a:p>
          <a:p>
            <a:r>
              <a:rPr lang="en-US" altLang="en-US" sz="1800" dirty="0"/>
              <a:t>This contribution covers the following areas, it is early draft and will be revised in the future. </a:t>
            </a:r>
          </a:p>
          <a:p>
            <a:pPr marL="857250" lvl="1" indent="-457200">
              <a:buFont typeface="+mj-lt"/>
              <a:buAutoNum type="arabicPeriod"/>
            </a:pPr>
            <a:r>
              <a:rPr lang="en-US" altLang="en-US" dirty="0"/>
              <a:t>ITU The Radio Regulations, Edition of 2020; including the results of WRC-19</a:t>
            </a:r>
          </a:p>
          <a:p>
            <a:pPr marL="857250" lvl="1" indent="-457200">
              <a:buFont typeface="+mj-lt"/>
              <a:buAutoNum type="arabicPeriod"/>
            </a:pPr>
            <a:r>
              <a:rPr lang="en-US" altLang="en-US" dirty="0"/>
              <a:t>Regional Regulatory Status</a:t>
            </a:r>
          </a:p>
          <a:p>
            <a:pPr marL="857250" lvl="1" indent="-457200">
              <a:buFont typeface="+mj-lt"/>
              <a:buAutoNum type="arabicPeriod"/>
            </a:pPr>
            <a:r>
              <a:rPr lang="en-US" altLang="en-US" dirty="0"/>
              <a:t>Summary Regulatory Requirements</a:t>
            </a:r>
          </a:p>
          <a:p>
            <a:pPr marL="857250" lvl="1" indent="-457200">
              <a:buFont typeface="+mj-lt"/>
              <a:buAutoNum type="arabicPeriod"/>
            </a:pPr>
            <a:r>
              <a:rPr lang="en-US" altLang="en-US" dirty="0"/>
              <a:t>Existing Mobile Services Technologies in 60GHz</a:t>
            </a:r>
          </a:p>
          <a:p>
            <a:pPr marL="857250" lvl="1" indent="-457200">
              <a:buFont typeface="+mj-lt"/>
              <a:buAutoNum type="arabicPeriod"/>
            </a:pPr>
            <a:r>
              <a:rPr lang="en-US" altLang="en-US" dirty="0"/>
              <a:t>TBD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8D3FCB-A24C-42B0-98F1-70183DB3D774}"/>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72FBCCE4-F6CC-4130-B34A-1537085C4205}"/>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62804F57-DB93-48C1-A59F-2C38ED90FB6B}"/>
              </a:ext>
            </a:extLst>
          </p:cNvPr>
          <p:cNvSpPr>
            <a:spLocks noGrp="1"/>
          </p:cNvSpPr>
          <p:nvPr>
            <p:ph type="sldNum" sz="quarter" idx="12"/>
          </p:nvPr>
        </p:nvSpPr>
        <p:spPr/>
        <p:txBody>
          <a:bodyPr/>
          <a:lstStyle/>
          <a:p>
            <a:r>
              <a:rPr lang="en-US" altLang="en-US"/>
              <a:t>Slide </a:t>
            </a:r>
            <a:fld id="{07BF025A-0F8B-4760-B38C-52D01D8C6A99}" type="slidenum">
              <a:rPr lang="en-US" altLang="en-US"/>
              <a:pPr/>
              <a:t>3</a:t>
            </a:fld>
            <a:endParaRPr lang="en-US" altLang="en-US"/>
          </a:p>
        </p:txBody>
      </p:sp>
      <p:sp>
        <p:nvSpPr>
          <p:cNvPr id="20482" name="Rectangle 2">
            <a:extLst>
              <a:ext uri="{FF2B5EF4-FFF2-40B4-BE49-F238E27FC236}">
                <a16:creationId xmlns:a16="http://schemas.microsoft.com/office/drawing/2014/main" id="{43A050EC-8FD9-4856-B596-A4ACA29F139D}"/>
              </a:ext>
            </a:extLst>
          </p:cNvPr>
          <p:cNvSpPr>
            <a:spLocks noGrp="1" noChangeArrowheads="1"/>
          </p:cNvSpPr>
          <p:nvPr>
            <p:ph type="title"/>
          </p:nvPr>
        </p:nvSpPr>
        <p:spPr/>
        <p:txBody>
          <a:bodyPr/>
          <a:lstStyle/>
          <a:p>
            <a:r>
              <a:rPr lang="en-US" altLang="en-US" sz="2400" dirty="0"/>
              <a:t>Radio Regulation: Articles-Frequencies Regions 1-3 (1/2)</a:t>
            </a:r>
          </a:p>
        </p:txBody>
      </p:sp>
      <p:graphicFrame>
        <p:nvGraphicFramePr>
          <p:cNvPr id="2" name="Table 1">
            <a:extLst>
              <a:ext uri="{FF2B5EF4-FFF2-40B4-BE49-F238E27FC236}">
                <a16:creationId xmlns:a16="http://schemas.microsoft.com/office/drawing/2014/main" id="{8AAFA705-5ED5-40DD-AC6C-EED3FE2D1746}"/>
              </a:ext>
            </a:extLst>
          </p:cNvPr>
          <p:cNvGraphicFramePr>
            <a:graphicFrameLocks noGrp="1"/>
          </p:cNvGraphicFramePr>
          <p:nvPr>
            <p:extLst>
              <p:ext uri="{D42A27DB-BD31-4B8C-83A1-F6EECF244321}">
                <p14:modId xmlns:p14="http://schemas.microsoft.com/office/powerpoint/2010/main" val="3775626931"/>
              </p:ext>
            </p:extLst>
          </p:nvPr>
        </p:nvGraphicFramePr>
        <p:xfrm>
          <a:off x="669022" y="1727433"/>
          <a:ext cx="3675966" cy="4434840"/>
        </p:xfrm>
        <a:graphic>
          <a:graphicData uri="http://schemas.openxmlformats.org/drawingml/2006/table">
            <a:tbl>
              <a:tblPr firstRow="1" firstCol="1" bandRow="1">
                <a:tableStyleId>{5940675A-B579-460E-94D1-54222C63F5DA}</a:tableStyleId>
              </a:tblPr>
              <a:tblGrid>
                <a:gridCol w="3675966">
                  <a:extLst>
                    <a:ext uri="{9D8B030D-6E8A-4147-A177-3AD203B41FA5}">
                      <a16:colId xmlns:a16="http://schemas.microsoft.com/office/drawing/2014/main" val="3898848351"/>
                    </a:ext>
                  </a:extLst>
                </a:gridCol>
              </a:tblGrid>
              <a:tr h="115037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57-58.2</a:t>
                      </a:r>
                      <a:r>
                        <a:rPr lang="en-AU" sz="1050" dirty="0">
                          <a:solidFill>
                            <a:srgbClr val="000000"/>
                          </a:solidFill>
                          <a:effectLst/>
                        </a:rPr>
                        <a:t>	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FIXED</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GB" sz="1050" dirty="0">
                          <a:solidFill>
                            <a:srgbClr val="000000"/>
                          </a:solidFill>
                          <a:effectLst/>
                        </a:rPr>
                        <a:t>INTER-SATELLITE  5.556A</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MOBILE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AU" sz="1050" dirty="0">
                          <a:solidFill>
                            <a:srgbClr val="000000"/>
                          </a:solidFill>
                          <a:effectLst/>
                        </a:rPr>
                        <a:t>SPACE RESEARCH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5.547  5.557</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169075437"/>
                  </a:ext>
                </a:extLst>
              </a:tr>
              <a:tr h="97339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58.2-59</a:t>
                      </a:r>
                      <a:r>
                        <a:rPr lang="en-AU" sz="1050" dirty="0">
                          <a:solidFill>
                            <a:srgbClr val="000000"/>
                          </a:solidFill>
                          <a:effectLst/>
                        </a:rPr>
                        <a:t>	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FIXED</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MOBILE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SPACE RESEARCH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5.547  5.556</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3846739400"/>
                  </a:ext>
                </a:extLst>
              </a:tr>
              <a:tr h="115037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59-59.3</a:t>
                      </a:r>
                      <a:r>
                        <a:rPr lang="en-GB" sz="1050" dirty="0">
                          <a:effectLst/>
                        </a:rPr>
                        <a:t>	</a:t>
                      </a:r>
                      <a:r>
                        <a:rPr lang="en-AU" sz="1050" dirty="0">
                          <a:solidFill>
                            <a:srgbClr val="000000"/>
                          </a:solidFill>
                          <a:effectLst/>
                        </a:rPr>
                        <a:t>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FIXED</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GB" sz="1050" dirty="0">
                          <a:solidFill>
                            <a:srgbClr val="000000"/>
                          </a:solidFill>
                          <a:effectLst/>
                        </a:rPr>
                        <a:t>INTER-SATELLITE  5.556A</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MOBILE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AU" sz="1050" dirty="0">
                          <a:solidFill>
                            <a:srgbClr val="000000"/>
                          </a:solidFill>
                          <a:effectLst/>
                        </a:rPr>
                        <a:t>RADIOLOCATION  5.559</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effectLst/>
                        </a:rPr>
                        <a:t>			</a:t>
                      </a:r>
                      <a:r>
                        <a:rPr lang="en-AU" sz="1050" dirty="0">
                          <a:solidFill>
                            <a:srgbClr val="000000"/>
                          </a:solidFill>
                          <a:effectLst/>
                        </a:rPr>
                        <a:t>SPACE RESEARCH (passive)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908970921"/>
                  </a:ext>
                </a:extLst>
              </a:tr>
              <a:tr h="840658">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rPr>
                        <a:t>59.3-64</a:t>
                      </a:r>
                      <a:r>
                        <a:rPr lang="fr-FR" sz="1050" dirty="0">
                          <a:effectLst/>
                        </a:rPr>
                        <a:t>	</a:t>
                      </a:r>
                      <a:r>
                        <a:rPr lang="fr-CH" sz="1050" dirty="0">
                          <a:solidFill>
                            <a:srgbClr val="000000"/>
                          </a:solidFill>
                          <a:effectLst/>
                        </a:rPr>
                        <a:t>FIXED</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INTER-SATELLITE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MOBILE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RADIOLOCATION  5.559</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a:t>
                      </a:r>
                      <a:r>
                        <a:rPr lang="en-GB" sz="1050" dirty="0">
                          <a:solidFill>
                            <a:srgbClr val="000000"/>
                          </a:solidFill>
                          <a:effectLst/>
                        </a:rPr>
                        <a:t>5.138</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306665618"/>
                  </a:ext>
                </a:extLst>
              </a:tr>
            </a:tbl>
          </a:graphicData>
        </a:graphic>
      </p:graphicFrame>
      <p:graphicFrame>
        <p:nvGraphicFramePr>
          <p:cNvPr id="7" name="Table 6">
            <a:extLst>
              <a:ext uri="{FF2B5EF4-FFF2-40B4-BE49-F238E27FC236}">
                <a16:creationId xmlns:a16="http://schemas.microsoft.com/office/drawing/2014/main" id="{F291A190-B488-4F85-817C-BA4D66FB1F8D}"/>
              </a:ext>
            </a:extLst>
          </p:cNvPr>
          <p:cNvGraphicFramePr>
            <a:graphicFrameLocks noGrp="1"/>
          </p:cNvGraphicFramePr>
          <p:nvPr>
            <p:extLst>
              <p:ext uri="{D42A27DB-BD31-4B8C-83A1-F6EECF244321}">
                <p14:modId xmlns:p14="http://schemas.microsoft.com/office/powerpoint/2010/main" val="2569542446"/>
              </p:ext>
            </p:extLst>
          </p:nvPr>
        </p:nvGraphicFramePr>
        <p:xfrm>
          <a:off x="4572000" y="1752600"/>
          <a:ext cx="3810000" cy="2006600"/>
        </p:xfrm>
        <a:graphic>
          <a:graphicData uri="http://schemas.openxmlformats.org/drawingml/2006/table">
            <a:tbl>
              <a:tblPr firstRow="1" firstCol="1" bandRow="1"/>
              <a:tblGrid>
                <a:gridCol w="3810000">
                  <a:extLst>
                    <a:ext uri="{9D8B030D-6E8A-4147-A177-3AD203B41FA5}">
                      <a16:colId xmlns:a16="http://schemas.microsoft.com/office/drawing/2014/main" val="2152070277"/>
                    </a:ext>
                  </a:extLst>
                </a:gridCol>
              </a:tblGrid>
              <a:tr h="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latin typeface="Times New Roman" panose="02020603050405020304" pitchFamily="18" charset="0"/>
                          <a:ea typeface="Times New Roman" panose="02020603050405020304" pitchFamily="18" charset="0"/>
                          <a:cs typeface="Times New Roman" panose="02020603050405020304" pitchFamily="18" charset="0"/>
                        </a:rPr>
                        <a:t>64-65</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FIXED</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 </a:t>
                      </a:r>
                      <a:r>
                        <a:rPr lang="fr-CH" sz="105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except</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aeronautical</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5.547  5.556</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675137"/>
                  </a:ext>
                </a:extLst>
              </a:tr>
              <a:tr h="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latin typeface="Times New Roman" panose="02020603050405020304" pitchFamily="18" charset="0"/>
                          <a:ea typeface="Times New Roman" panose="02020603050405020304" pitchFamily="18" charset="0"/>
                          <a:cs typeface="Times New Roman" panose="02020603050405020304" pitchFamily="18" charset="0"/>
                        </a:rPr>
                        <a:t>65-66</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EARTH EXPLORATION-SATELLITE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FIXED</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 except aeronautical mobile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SPACE RESEARCH</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5.547</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838198"/>
                  </a:ext>
                </a:extLst>
              </a:tr>
            </a:tbl>
          </a:graphicData>
        </a:graphic>
      </p:graphicFrame>
      <p:graphicFrame>
        <p:nvGraphicFramePr>
          <p:cNvPr id="8" name="Table 7">
            <a:extLst>
              <a:ext uri="{FF2B5EF4-FFF2-40B4-BE49-F238E27FC236}">
                <a16:creationId xmlns:a16="http://schemas.microsoft.com/office/drawing/2014/main" id="{04703F36-344C-40D1-92EB-57C3D46DCBFB}"/>
              </a:ext>
            </a:extLst>
          </p:cNvPr>
          <p:cNvGraphicFramePr>
            <a:graphicFrameLocks noGrp="1"/>
          </p:cNvGraphicFramePr>
          <p:nvPr>
            <p:extLst>
              <p:ext uri="{D42A27DB-BD31-4B8C-83A1-F6EECF244321}">
                <p14:modId xmlns:p14="http://schemas.microsoft.com/office/powerpoint/2010/main" val="2162720435"/>
              </p:ext>
            </p:extLst>
          </p:nvPr>
        </p:nvGraphicFramePr>
        <p:xfrm>
          <a:off x="4572000" y="4577080"/>
          <a:ext cx="3810000" cy="1214120"/>
        </p:xfrm>
        <a:graphic>
          <a:graphicData uri="http://schemas.openxmlformats.org/drawingml/2006/table">
            <a:tbl>
              <a:tblPr firstRow="1" firstCol="1" bandRow="1"/>
              <a:tblGrid>
                <a:gridCol w="3810000">
                  <a:extLst>
                    <a:ext uri="{9D8B030D-6E8A-4147-A177-3AD203B41FA5}">
                      <a16:colId xmlns:a16="http://schemas.microsoft.com/office/drawing/2014/main" val="941017815"/>
                    </a:ext>
                  </a:extLst>
                </a:gridCol>
              </a:tblGrid>
              <a:tr h="18288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latin typeface="Times New Roman" panose="02020603050405020304" pitchFamily="18" charset="0"/>
                          <a:ea typeface="Times New Roman" panose="02020603050405020304" pitchFamily="18" charset="0"/>
                          <a:cs typeface="Times New Roman" panose="02020603050405020304" pitchFamily="18" charset="0"/>
                        </a:rPr>
                        <a:t>66-71</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  5.553  5.558  </a:t>
                      </a:r>
                      <a:r>
                        <a:rPr lang="fr-CH" sz="1050" dirty="0">
                          <a:effectLst/>
                          <a:latin typeface="Times New Roman" panose="02020603050405020304" pitchFamily="18" charset="0"/>
                          <a:ea typeface="Times New Roman" panose="02020603050405020304" pitchFamily="18" charset="0"/>
                          <a:cs typeface="Times New Roman" panose="02020603050405020304" pitchFamily="18" charset="0"/>
                        </a:rPr>
                        <a:t>5.559AA</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RADIONAVIGATION</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RADIONAVIGATION-SATELLITE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5.554</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94758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4</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p:txBody>
          <a:bodyPr/>
          <a:lstStyle/>
          <a:p>
            <a:r>
              <a:rPr lang="en-US" altLang="en-US" sz="2400" dirty="0"/>
              <a:t>Radio Regulation: Articles-Frequencies Regions 1-3 (2/2)</a:t>
            </a:r>
            <a:endParaRPr lang="en-GB" altLang="en-US" sz="2400" dirty="0"/>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830198"/>
            <a:ext cx="7772400" cy="4114800"/>
          </a:xfrm>
        </p:spPr>
        <p:txBody>
          <a:bodyPr/>
          <a:lstStyle/>
          <a:p>
            <a:r>
              <a:rPr lang="en-GB" sz="1800" b="1" dirty="0">
                <a:effectLst/>
                <a:latin typeface="Times New Roman" panose="02020603050405020304" pitchFamily="18" charset="0"/>
                <a:ea typeface="Times New Roman" panose="02020603050405020304" pitchFamily="18" charset="0"/>
              </a:rPr>
              <a:t>5.557	</a:t>
            </a:r>
            <a:r>
              <a:rPr lang="en-AU" sz="1800" b="0" i="1" dirty="0">
                <a:effectLst/>
                <a:latin typeface="Times New Roman" panose="02020603050405020304" pitchFamily="18" charset="0"/>
                <a:ea typeface="Times New Roman" panose="02020603050405020304" pitchFamily="18" charset="0"/>
              </a:rPr>
              <a:t>Additional allocation:  </a:t>
            </a:r>
            <a:r>
              <a:rPr lang="en-AU" sz="1800" b="0" dirty="0">
                <a:effectLst/>
                <a:latin typeface="Times New Roman" panose="02020603050405020304" pitchFamily="18" charset="0"/>
                <a:ea typeface="Times New Roman" panose="02020603050405020304" pitchFamily="18" charset="0"/>
              </a:rPr>
              <a:t>in Japan, the band 55.78-58.2 GHz is also allocated to the radiolocation service on a primary basis.</a:t>
            </a:r>
            <a:r>
              <a:rPr lang="en-GB" sz="1800" b="0" dirty="0">
                <a:effectLst/>
                <a:latin typeface="Times New Roman" panose="02020603050405020304" pitchFamily="18" charset="0"/>
                <a:ea typeface="Times New Roman" panose="02020603050405020304" pitchFamily="18" charset="0"/>
              </a:rPr>
              <a:t>     (WRC-97)</a:t>
            </a:r>
          </a:p>
          <a:p>
            <a:r>
              <a:rPr lang="en-GB" sz="1800" b="1" dirty="0">
                <a:effectLst/>
                <a:latin typeface="Times New Roman" panose="02020603050405020304" pitchFamily="18" charset="0"/>
                <a:ea typeface="Times New Roman" panose="02020603050405020304" pitchFamily="18" charset="0"/>
              </a:rPr>
              <a:t>5.558	</a:t>
            </a:r>
            <a:r>
              <a:rPr lang="en-GB" sz="1800" b="0" dirty="0">
                <a:effectLst/>
                <a:latin typeface="Times New Roman" panose="02020603050405020304" pitchFamily="18" charset="0"/>
                <a:ea typeface="Times New Roman" panose="02020603050405020304" pitchFamily="18" charset="0"/>
              </a:rPr>
              <a:t>In the bands </a:t>
            </a:r>
            <a:r>
              <a:rPr lang="en-GB" sz="1100" b="0" dirty="0">
                <a:effectLst/>
                <a:latin typeface="Times New Roman" panose="02020603050405020304" pitchFamily="18" charset="0"/>
                <a:ea typeface="Times New Roman" panose="02020603050405020304" pitchFamily="18" charset="0"/>
              </a:rPr>
              <a:t>55.78-58.2 GHz, </a:t>
            </a:r>
            <a:r>
              <a:rPr lang="en-GB" sz="1800" b="0" dirty="0">
                <a:effectLst/>
                <a:latin typeface="Times New Roman" panose="02020603050405020304" pitchFamily="18" charset="0"/>
                <a:ea typeface="Times New Roman" panose="02020603050405020304" pitchFamily="18" charset="0"/>
              </a:rPr>
              <a:t>59-64 GHz, 66-71 GHz, </a:t>
            </a:r>
            <a:r>
              <a:rPr lang="en-GB" sz="1100" b="0" dirty="0">
                <a:effectLst/>
                <a:latin typeface="Times New Roman" panose="02020603050405020304" pitchFamily="18" charset="0"/>
                <a:ea typeface="Times New Roman" panose="02020603050405020304" pitchFamily="18" charset="0"/>
              </a:rPr>
              <a:t>122.25-123 GHz, 130-134 GHz, 167-174.8 GHz and 191.8-200 GHz</a:t>
            </a:r>
            <a:r>
              <a:rPr lang="en-GB" sz="1400" b="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stations in the aeronautical mobile service may be operated subject to not causing harmful interference to the inter-satellite service (see No. 5.43)</a:t>
            </a:r>
            <a:r>
              <a:rPr lang="en-US" sz="1800" b="0" dirty="0">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(WRC‑2000)</a:t>
            </a:r>
            <a:endParaRPr lang="en-US" sz="1800" b="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5.559	</a:t>
            </a:r>
            <a:r>
              <a:rPr lang="en-GB" sz="1800" b="0" dirty="0">
                <a:effectLst/>
                <a:latin typeface="Times New Roman" panose="02020603050405020304" pitchFamily="18" charset="0"/>
                <a:ea typeface="Times New Roman" panose="02020603050405020304" pitchFamily="18" charset="0"/>
              </a:rPr>
              <a:t>In the band 59-64 GHz, airborne radars in the radiolocation service may be operated subject to not causing harmful interference to the inter-satellite service (see No. 5.43)</a:t>
            </a:r>
            <a:r>
              <a:rPr lang="en-US" sz="1800" b="0" dirty="0">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(WRC‑2000)</a:t>
            </a:r>
            <a:endParaRPr lang="en-US" sz="1800" b="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5.559AA</a:t>
            </a:r>
            <a:r>
              <a:rPr lang="en-GB" sz="1800" b="0" dirty="0">
                <a:effectLst/>
                <a:latin typeface="Times New Roman" panose="02020603050405020304" pitchFamily="18" charset="0"/>
                <a:ea typeface="Times New Roman" panose="02020603050405020304" pitchFamily="18" charset="0"/>
              </a:rPr>
              <a:t>The frequency band 66-71 GHz is identified for use by administrations wishing to implement the terrestrial component of International Mobile Telecommunications (IMT). This identification does not preclude the use of this frequency band by any application of the services to which this frequency band is allocated and does not establish priority in the Radio Regulations. Resolution 241 (WRC‑19) applies.     (WRC‑19)</a:t>
            </a:r>
            <a:endParaRPr lang="en-US" sz="1800" b="0" dirty="0">
              <a:effectLst/>
              <a:latin typeface="Times New Roman" panose="02020603050405020304" pitchFamily="18" charset="0"/>
              <a:ea typeface="Times New Roman" panose="02020603050405020304" pitchFamily="18" charset="0"/>
            </a:endParaRPr>
          </a:p>
          <a:p>
            <a:pPr marL="0" indent="0">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5</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a:xfrm>
            <a:off x="685800" y="685800"/>
            <a:ext cx="7772400" cy="613983"/>
          </a:xfrm>
        </p:spPr>
        <p:txBody>
          <a:bodyPr/>
          <a:lstStyle/>
          <a:p>
            <a:pPr marL="0" marR="0" algn="ctr" hangingPunct="0">
              <a:spcBef>
                <a:spcPts val="0"/>
              </a:spcBef>
              <a:spcAft>
                <a:spcPts val="0"/>
              </a:spcAft>
              <a:tabLst>
                <a:tab pos="720090" algn="l"/>
                <a:tab pos="1188085" algn="l"/>
                <a:tab pos="1440180" algn="l"/>
              </a:tabLst>
            </a:pPr>
            <a:r>
              <a:rPr lang="en-GB" sz="1600" cap="all" dirty="0">
                <a:effectLst/>
                <a:latin typeface="Times New Roman" panose="02020603050405020304" pitchFamily="18" charset="0"/>
                <a:ea typeface="Times New Roman" panose="02020603050405020304" pitchFamily="18" charset="0"/>
              </a:rPr>
              <a:t>RESOLUTION 241 (WRC‑19)</a:t>
            </a:r>
            <a:br>
              <a:rPr lang="en-US" sz="1600" cap="all" dirty="0">
                <a:effectLst/>
                <a:latin typeface="Times New Roman" panose="02020603050405020304" pitchFamily="18" charset="0"/>
                <a:ea typeface="Times New Roman" panose="02020603050405020304" pitchFamily="18" charset="0"/>
              </a:rPr>
            </a:br>
            <a:r>
              <a:rPr lang="en-GB" sz="1600" b="1" dirty="0">
                <a:effectLst/>
                <a:latin typeface="Times New Roman Bold" panose="02020803070505020304" pitchFamily="18" charset="0"/>
                <a:ea typeface="Times New Roman" panose="02020603050405020304" pitchFamily="18" charset="0"/>
                <a:cs typeface="Times New Roman" panose="02020603050405020304" pitchFamily="18" charset="0"/>
              </a:rPr>
              <a:t>Use of the frequency band 66-71 GHz for International Mobile Telecommunications and coexistence with other applications of the mobile service</a:t>
            </a:r>
            <a:endParaRPr lang="en-US" sz="16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447800"/>
            <a:ext cx="7772400" cy="4497198"/>
          </a:xfrm>
        </p:spPr>
        <p:txBody>
          <a:bodyPr/>
          <a:lstStyle/>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considering</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Times New Roman" panose="02020603050405020304" pitchFamily="18" charset="0"/>
              </a:rPr>
              <a:t>a)</a:t>
            </a:r>
            <a:r>
              <a:rPr lang="en-GB" sz="1400" b="0" dirty="0">
                <a:effectLst/>
                <a:latin typeface="Times New Roman" panose="02020603050405020304" pitchFamily="18" charset="0"/>
                <a:ea typeface="Times New Roman" panose="02020603050405020304" pitchFamily="18" charset="0"/>
              </a:rPr>
              <a:t>	that International Mobile Telecommunications (IMT), including IMT‑2000, IMT‑Advanced and IMT‑2020, and other wireless access systems are intended to provide telecommunication services on a worldwide scale regardless of location and type of network or terminal;</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
              </a:rPr>
              <a:t>b)</a:t>
            </a:r>
            <a:r>
              <a:rPr lang="en-GB" sz="1400" b="0" dirty="0">
                <a:effectLst/>
                <a:latin typeface="Times New Roman" panose="02020603050405020304" pitchFamily="18" charset="0"/>
                <a:ea typeface="???"/>
              </a:rPr>
              <a:t>	that the evolution of IMT is being studied within the ITU Radiocommunication Sector (ITU‑R);</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c)</a:t>
            </a:r>
            <a:r>
              <a:rPr lang="en-GB" sz="1400" b="0" dirty="0">
                <a:solidFill>
                  <a:srgbClr val="0000CC"/>
                </a:solidFill>
                <a:effectLst/>
                <a:latin typeface="Times New Roman" panose="02020603050405020304" pitchFamily="18" charset="0"/>
                <a:ea typeface="Times New Roman" panose="02020603050405020304" pitchFamily="18" charset="0"/>
              </a:rPr>
              <a:t>	that harmonized worldwide frequency bands and harmonized frequency arrangements are highly desirable in order to achieve global roaming and the benefits of economies of scale;</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Batang" panose="02030600000101010101" pitchFamily="18" charset="-127"/>
              </a:rPr>
              <a:t>d)	</a:t>
            </a:r>
            <a:r>
              <a:rPr lang="en-GB" sz="1400" b="0" dirty="0">
                <a:effectLst/>
                <a:latin typeface="Times New Roman" panose="02020603050405020304" pitchFamily="18" charset="0"/>
                <a:ea typeface="Batang" panose="02030600000101010101" pitchFamily="18" charset="-127"/>
              </a:rPr>
              <a:t>that adequate and timely availability of spectrum for IMT and supporting regulatory provisions are essential to realize the objectives in Recommendation ITU‑R M.2083;</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e)	</a:t>
            </a:r>
            <a:r>
              <a:rPr lang="en-GB" sz="1400" b="0" dirty="0">
                <a:solidFill>
                  <a:srgbClr val="0000CC"/>
                </a:solidFill>
                <a:effectLst/>
                <a:latin typeface="Times New Roman" panose="02020603050405020304" pitchFamily="18" charset="0"/>
                <a:ea typeface="Times New Roman" panose="02020603050405020304" pitchFamily="18" charset="0"/>
              </a:rPr>
              <a:t>that IMT systems are envisaged to provide increased peak data rates and capacity that may require a larger bandwidth;</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f)</a:t>
            </a:r>
            <a:r>
              <a:rPr lang="en-GB" sz="1400" b="0" dirty="0">
                <a:solidFill>
                  <a:srgbClr val="0000CC"/>
                </a:solidFill>
                <a:effectLst/>
                <a:latin typeface="Times New Roman" panose="02020603050405020304" pitchFamily="18" charset="0"/>
                <a:ea typeface="Times New Roman" panose="02020603050405020304" pitchFamily="18" charset="0"/>
              </a:rPr>
              <a:t>	that there is a need to protect existing services and to allow for their continued development,</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resolves</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dirty="0">
                <a:solidFill>
                  <a:srgbClr val="0000CC"/>
                </a:solidFill>
                <a:effectLst/>
                <a:latin typeface="Times New Roman" panose="02020603050405020304" pitchFamily="18" charset="0"/>
                <a:ea typeface="Times New Roman" panose="02020603050405020304" pitchFamily="18" charset="0"/>
              </a:rPr>
              <a:t>1	that administrations wishing to implement IMT make available the frequency band 66‑71 GHz identified in No. 5.559AA for use by the terrestrial component of IMT;</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dirty="0">
                <a:effectLst/>
                <a:latin typeface="Times New Roman" panose="02020603050405020304" pitchFamily="18" charset="0"/>
                <a:ea typeface="Times New Roman" panose="02020603050405020304" pitchFamily="18" charset="0"/>
              </a:rPr>
              <a:t>2	that administrations wishing to implement IMT in the frequency band 66-71 GHz, identified for IMT under the provisions in No. 5.559AA, </a:t>
            </a:r>
            <a:r>
              <a:rPr lang="en-GB" sz="1400" b="0" dirty="0">
                <a:solidFill>
                  <a:srgbClr val="0000CC"/>
                </a:solidFill>
                <a:effectLst/>
                <a:latin typeface="Times New Roman" panose="02020603050405020304" pitchFamily="18" charset="0"/>
                <a:ea typeface="Times New Roman" panose="02020603050405020304" pitchFamily="18" charset="0"/>
              </a:rPr>
              <a:t>which also wish to implement </a:t>
            </a:r>
            <a:r>
              <a:rPr lang="en-GB" sz="1400" dirty="0">
                <a:solidFill>
                  <a:srgbClr val="0000CC"/>
                </a:solidFill>
                <a:effectLst/>
                <a:latin typeface="Times New Roman" panose="02020603050405020304" pitchFamily="18" charset="0"/>
                <a:ea typeface="Times New Roman" panose="02020603050405020304" pitchFamily="18" charset="0"/>
              </a:rPr>
              <a:t>other applications of the mobile service</a:t>
            </a:r>
            <a:r>
              <a:rPr lang="en-GB" sz="1400" b="0" dirty="0">
                <a:solidFill>
                  <a:srgbClr val="0000CC"/>
                </a:solidFill>
                <a:effectLst/>
                <a:latin typeface="Times New Roman" panose="02020603050405020304" pitchFamily="18" charset="0"/>
                <a:ea typeface="Times New Roman" panose="02020603050405020304" pitchFamily="18" charset="0"/>
              </a:rPr>
              <a:t>, including other </a:t>
            </a:r>
            <a:r>
              <a:rPr lang="en-GB" sz="1400" dirty="0">
                <a:solidFill>
                  <a:srgbClr val="0000CC"/>
                </a:solidFill>
                <a:effectLst/>
                <a:latin typeface="Times New Roman" panose="02020603050405020304" pitchFamily="18" charset="0"/>
                <a:ea typeface="Times New Roman" panose="02020603050405020304" pitchFamily="18" charset="0"/>
              </a:rPr>
              <a:t>wireless access systems </a:t>
            </a:r>
            <a:r>
              <a:rPr lang="en-GB" sz="1400" b="0" dirty="0">
                <a:solidFill>
                  <a:srgbClr val="0000CC"/>
                </a:solidFill>
                <a:effectLst/>
                <a:latin typeface="Times New Roman" panose="02020603050405020304" pitchFamily="18" charset="0"/>
                <a:ea typeface="Times New Roman" panose="02020603050405020304" pitchFamily="18" charset="0"/>
              </a:rPr>
              <a:t>in the same frequency band, consider coexistence between IMT and these applications,</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indent="0">
              <a:buNone/>
            </a:pPr>
            <a:endParaRPr lang="en-US" altLang="en-US" sz="1800" dirty="0"/>
          </a:p>
        </p:txBody>
      </p:sp>
    </p:spTree>
    <p:extLst>
      <p:ext uri="{BB962C8B-B14F-4D97-AF65-F5344CB8AC3E}">
        <p14:creationId xmlns:p14="http://schemas.microsoft.com/office/powerpoint/2010/main" val="164633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6</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a:xfrm>
            <a:off x="685800" y="685800"/>
            <a:ext cx="7772400" cy="613983"/>
          </a:xfrm>
        </p:spPr>
        <p:txBody>
          <a:bodyPr/>
          <a:lstStyle/>
          <a:p>
            <a:pPr marL="0" marR="0" algn="ctr" hangingPunct="0">
              <a:spcBef>
                <a:spcPts val="0"/>
              </a:spcBef>
              <a:spcAft>
                <a:spcPts val="0"/>
              </a:spcAft>
              <a:tabLst>
                <a:tab pos="720090" algn="l"/>
                <a:tab pos="1188085" algn="l"/>
                <a:tab pos="1440180" algn="l"/>
              </a:tabLst>
            </a:pPr>
            <a:r>
              <a:rPr lang="en-GB" sz="1600" cap="all" dirty="0">
                <a:effectLst/>
                <a:latin typeface="Times New Roman" panose="02020603050405020304" pitchFamily="18" charset="0"/>
                <a:ea typeface="Times New Roman" panose="02020603050405020304" pitchFamily="18" charset="0"/>
              </a:rPr>
              <a:t>RESOLUTION 241 (WRC‑19)</a:t>
            </a:r>
            <a:br>
              <a:rPr lang="en-US" sz="1600" cap="all" dirty="0">
                <a:effectLst/>
                <a:latin typeface="Times New Roman" panose="02020603050405020304" pitchFamily="18" charset="0"/>
                <a:ea typeface="Times New Roman" panose="02020603050405020304" pitchFamily="18" charset="0"/>
              </a:rPr>
            </a:br>
            <a:r>
              <a:rPr lang="en-GB" sz="1600" b="1" dirty="0">
                <a:effectLst/>
                <a:latin typeface="Times New Roman Bold" panose="02020803070505020304" pitchFamily="18" charset="0"/>
                <a:ea typeface="Times New Roman" panose="02020603050405020304" pitchFamily="18" charset="0"/>
                <a:cs typeface="Times New Roman" panose="02020603050405020304" pitchFamily="18" charset="0"/>
              </a:rPr>
              <a:t>Use of the frequency band 66-71 GHz for International Mobile Telecommunications and coexistence with other applications of the mobile service</a:t>
            </a:r>
            <a:endParaRPr lang="en-US" sz="16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447800"/>
            <a:ext cx="7772400" cy="4497198"/>
          </a:xfrm>
        </p:spPr>
        <p:txBody>
          <a:bodyPr/>
          <a:lstStyle/>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invites the ITU Radiocommunication Sector</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1	to develop </a:t>
            </a:r>
            <a:r>
              <a:rPr lang="en-GB" sz="1600" b="0" dirty="0">
                <a:solidFill>
                  <a:srgbClr val="0000CC"/>
                </a:solidFill>
                <a:effectLst/>
                <a:latin typeface="Times New Roman" panose="02020603050405020304" pitchFamily="18" charset="0"/>
                <a:ea typeface="Times New Roman" panose="02020603050405020304" pitchFamily="18" charset="0"/>
              </a:rPr>
              <a:t>harmonized frequency arrangements </a:t>
            </a:r>
            <a:r>
              <a:rPr lang="en-GB" sz="1600" b="0" dirty="0">
                <a:effectLst/>
                <a:latin typeface="Times New Roman" panose="02020603050405020304" pitchFamily="18" charset="0"/>
                <a:ea typeface="Times New Roman" panose="02020603050405020304" pitchFamily="18" charset="0"/>
              </a:rPr>
              <a:t>for the implementation of the terrestrial component of IMT in the </a:t>
            </a:r>
            <a:r>
              <a:rPr lang="en-GB" sz="1600" b="0" dirty="0">
                <a:solidFill>
                  <a:srgbClr val="0000CC"/>
                </a:solidFill>
                <a:effectLst/>
                <a:latin typeface="Times New Roman" panose="02020603050405020304" pitchFamily="18" charset="0"/>
                <a:ea typeface="Times New Roman" panose="02020603050405020304" pitchFamily="18" charset="0"/>
              </a:rPr>
              <a:t>frequency band 66-71 GHz</a:t>
            </a:r>
            <a:r>
              <a:rPr lang="en-GB" sz="1600" b="0" dirty="0">
                <a:effectLst/>
                <a:latin typeface="Times New Roman" panose="02020603050405020304" pitchFamily="18" charset="0"/>
                <a:ea typeface="Times New Roman" panose="02020603050405020304" pitchFamily="18" charset="0"/>
              </a:rPr>
              <a:t>;</a:t>
            </a:r>
            <a:endParaRPr lang="en-US" sz="16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2	to develop ITU‑R Recommendations and/or Reports, as appropriate, to assist administrations in ensuring the efficient use of the frequency band through </a:t>
            </a:r>
            <a:r>
              <a:rPr lang="en-GB" sz="1600" b="0" dirty="0">
                <a:solidFill>
                  <a:srgbClr val="0000CC"/>
                </a:solidFill>
                <a:effectLst/>
                <a:latin typeface="Times New Roman" panose="02020603050405020304" pitchFamily="18" charset="0"/>
                <a:ea typeface="Times New Roman" panose="02020603050405020304" pitchFamily="18" charset="0"/>
              </a:rPr>
              <a:t>coexistence mechanisms between IMT and other applications of the mobile service, including other wireless access systems, as well as between the mobile service and other services</a:t>
            </a:r>
            <a:r>
              <a:rPr lang="en-GB" sz="1600" b="0" dirty="0">
                <a:effectLst/>
                <a:latin typeface="Times New Roman" panose="02020603050405020304" pitchFamily="18" charset="0"/>
                <a:ea typeface="Times New Roman" panose="02020603050405020304" pitchFamily="18" charset="0"/>
              </a:rPr>
              <a:t>;</a:t>
            </a:r>
            <a:endParaRPr lang="en-US" sz="16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3	to regularly review, as appropriate, the impact of evolving technical and operational characteristics of IMT systems (including base-station density) and those of systems of space services on sharing and compatibility, and to take into account the results of these reviews in the development and/or revision of ITU‑R Recommendations/Reports addressing, </a:t>
            </a:r>
            <a:r>
              <a:rPr lang="en-GB" sz="1600" b="0" i="1" dirty="0">
                <a:effectLst/>
                <a:latin typeface="Times New Roman" panose="02020603050405020304" pitchFamily="18" charset="0"/>
                <a:ea typeface="Times New Roman" panose="02020603050405020304" pitchFamily="18" charset="0"/>
              </a:rPr>
              <a:t>inter alia</a:t>
            </a:r>
            <a:r>
              <a:rPr lang="en-GB" sz="1600" b="0" dirty="0">
                <a:effectLst/>
                <a:latin typeface="Times New Roman" panose="02020603050405020304" pitchFamily="18" charset="0"/>
                <a:ea typeface="Times New Roman" panose="02020603050405020304" pitchFamily="18" charset="0"/>
              </a:rPr>
              <a:t>, if necessary, applicable measures to mitigate the risk of interference into space receivers,</a:t>
            </a:r>
            <a:endParaRPr lang="en-US" sz="1600" b="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806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CE970-AE3C-4C1C-B5BA-0B5A4F718165}"/>
              </a:ext>
            </a:extLst>
          </p:cNvPr>
          <p:cNvSpPr>
            <a:spLocks noGrp="1"/>
          </p:cNvSpPr>
          <p:nvPr>
            <p:ph type="title"/>
          </p:nvPr>
        </p:nvSpPr>
        <p:spPr/>
        <p:txBody>
          <a:bodyPr/>
          <a:lstStyle/>
          <a:p>
            <a:r>
              <a:rPr lang="en-US" altLang="en-US" dirty="0"/>
              <a:t>Regional Regulatory Status</a:t>
            </a:r>
            <a:endParaRPr lang="en-US" dirty="0"/>
          </a:p>
        </p:txBody>
      </p:sp>
      <p:pic>
        <p:nvPicPr>
          <p:cNvPr id="7" name="Content Placeholder 6">
            <a:extLst>
              <a:ext uri="{FF2B5EF4-FFF2-40B4-BE49-F238E27FC236}">
                <a16:creationId xmlns:a16="http://schemas.microsoft.com/office/drawing/2014/main" id="{D8AFBD73-925B-4139-9320-2F1E8B95E22B}"/>
              </a:ext>
            </a:extLst>
          </p:cNvPr>
          <p:cNvPicPr>
            <a:picLocks noGrp="1" noChangeAspect="1"/>
          </p:cNvPicPr>
          <p:nvPr>
            <p:ph idx="1"/>
          </p:nvPr>
        </p:nvPicPr>
        <p:blipFill>
          <a:blip r:embed="rId2"/>
          <a:stretch>
            <a:fillRect/>
          </a:stretch>
        </p:blipFill>
        <p:spPr>
          <a:xfrm>
            <a:off x="707399" y="1600200"/>
            <a:ext cx="7772400" cy="4715629"/>
          </a:xfrm>
          <a:prstGeom prst="rect">
            <a:avLst/>
          </a:prstGeom>
        </p:spPr>
      </p:pic>
      <p:sp>
        <p:nvSpPr>
          <p:cNvPr id="4" name="Date Placeholder 3">
            <a:extLst>
              <a:ext uri="{FF2B5EF4-FFF2-40B4-BE49-F238E27FC236}">
                <a16:creationId xmlns:a16="http://schemas.microsoft.com/office/drawing/2014/main" id="{90722B3D-079A-4DDC-9795-BDAF7D49A1E9}"/>
              </a:ext>
            </a:extLst>
          </p:cNvPr>
          <p:cNvSpPr>
            <a:spLocks noGrp="1"/>
          </p:cNvSpPr>
          <p:nvPr>
            <p:ph type="dt" sz="half" idx="10"/>
          </p:nvPr>
        </p:nvSpPr>
        <p:spPr/>
        <p:txBody>
          <a:bodyPr/>
          <a:lstStyle/>
          <a:p>
            <a:r>
              <a:rPr lang="en-US" altLang="en-US"/>
              <a:t>October 2022</a:t>
            </a:r>
            <a:endParaRPr lang="en-US" altLang="en-US" dirty="0"/>
          </a:p>
        </p:txBody>
      </p:sp>
      <p:sp>
        <p:nvSpPr>
          <p:cNvPr id="5" name="Footer Placeholder 4">
            <a:extLst>
              <a:ext uri="{FF2B5EF4-FFF2-40B4-BE49-F238E27FC236}">
                <a16:creationId xmlns:a16="http://schemas.microsoft.com/office/drawing/2014/main" id="{07F67271-07A0-4FE6-BEDD-DADA5B17C1BD}"/>
              </a:ext>
            </a:extLst>
          </p:cNvPr>
          <p:cNvSpPr>
            <a:spLocks noGrp="1"/>
          </p:cNvSpPr>
          <p:nvPr>
            <p:ph type="ftr" sz="quarter" idx="11"/>
          </p:nvPr>
        </p:nvSpPr>
        <p:spPr/>
        <p:txBody>
          <a:bodyPr/>
          <a:lstStyle/>
          <a:p>
            <a:r>
              <a:rPr lang="en-US" altLang="en-US"/>
              <a:t>Hassan Yaghoobi, Intel Corp.</a:t>
            </a:r>
            <a:endParaRPr lang="en-US" altLang="en-US" dirty="0"/>
          </a:p>
        </p:txBody>
      </p:sp>
      <p:sp>
        <p:nvSpPr>
          <p:cNvPr id="6" name="Slide Number Placeholder 5">
            <a:extLst>
              <a:ext uri="{FF2B5EF4-FFF2-40B4-BE49-F238E27FC236}">
                <a16:creationId xmlns:a16="http://schemas.microsoft.com/office/drawing/2014/main" id="{1348B4DD-D4B7-4E98-9FBC-C1D8BD9EFC25}"/>
              </a:ext>
            </a:extLst>
          </p:cNvPr>
          <p:cNvSpPr>
            <a:spLocks noGrp="1"/>
          </p:cNvSpPr>
          <p:nvPr>
            <p:ph type="sldNum" sz="quarter" idx="12"/>
          </p:nvPr>
        </p:nvSpPr>
        <p:spPr/>
        <p:txBody>
          <a:bodyPr/>
          <a:lstStyle/>
          <a:p>
            <a:r>
              <a:rPr lang="en-US" altLang="en-US"/>
              <a:t>Slide </a:t>
            </a:r>
            <a:fld id="{5C226CCF-13D5-4AB8-9FDF-B279401C5021}" type="slidenum">
              <a:rPr lang="en-US" altLang="en-US" smtClean="0"/>
              <a:pPr/>
              <a:t>7</a:t>
            </a:fld>
            <a:endParaRPr lang="en-US" altLang="en-US"/>
          </a:p>
        </p:txBody>
      </p:sp>
    </p:spTree>
    <p:extLst>
      <p:ext uri="{BB962C8B-B14F-4D97-AF65-F5344CB8AC3E}">
        <p14:creationId xmlns:p14="http://schemas.microsoft.com/office/powerpoint/2010/main" val="167946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8</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p:txBody>
          <a:bodyPr/>
          <a:lstStyle/>
          <a:p>
            <a:r>
              <a:rPr lang="en-US" altLang="en-US" sz="2800" dirty="0"/>
              <a:t>Summary Regulatory Requirements</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p:txBody>
          <a:bodyPr/>
          <a:lstStyle/>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9</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800" dirty="0"/>
              <a:t>Mobile Services Technologies in 60GHz: </a:t>
            </a:r>
            <a:r>
              <a:rPr lang="en-US" altLang="en-US" sz="2800" dirty="0" err="1"/>
              <a:t>WiGig</a:t>
            </a:r>
            <a:endParaRPr lang="en-US" altLang="en-US" sz="2800" dirty="0"/>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t>Wi-Fi Technology currently uses the 66-71 GHz band as licensed exempt spectrum and Wi-Fi Alliance started certification of Wi-Fi CERTIFIED </a:t>
            </a:r>
            <a:r>
              <a:rPr lang="en-US" sz="1400" dirty="0" err="1"/>
              <a:t>WiGig</a:t>
            </a:r>
            <a:r>
              <a:rPr lang="en-US" sz="1400" dirty="0"/>
              <a:t> devices in October of 2016. </a:t>
            </a:r>
          </a:p>
          <a:p>
            <a:pPr marL="342900" marR="0" lvl="0" indent="-342900">
              <a:lnSpc>
                <a:spcPct val="115000"/>
              </a:lnSpc>
              <a:spcBef>
                <a:spcPts val="0"/>
              </a:spcBef>
              <a:spcAft>
                <a:spcPts val="0"/>
              </a:spcAft>
              <a:buFont typeface="Symbol" panose="05050102010706020507" pitchFamily="18" charset="2"/>
              <a:buChar char=""/>
            </a:pPr>
            <a:r>
              <a:rPr lang="en-US" sz="1400" dirty="0"/>
              <a:t>Wi-Fi CERTIFIED </a:t>
            </a:r>
            <a:r>
              <a:rPr lang="en-US" sz="1400" dirty="0" err="1"/>
              <a:t>WiGig</a:t>
            </a:r>
            <a:r>
              <a:rPr lang="en-US" sz="1400" dirty="0"/>
              <a:t>™ expands the Wi-Fi® experience for virtual reality, multimedia streaming, gaming, wireless docking, and enterprise applications requiring high speed, data-intensive connections. </a:t>
            </a:r>
          </a:p>
          <a:p>
            <a:pPr lvl="0">
              <a:lnSpc>
                <a:spcPct val="115000"/>
              </a:lnSpc>
              <a:spcBef>
                <a:spcPts val="0"/>
              </a:spcBef>
              <a:spcAft>
                <a:spcPts val="0"/>
              </a:spcAft>
              <a:buFont typeface="Symbol" panose="05050102010706020507" pitchFamily="18" charset="2"/>
              <a:buChar char=""/>
            </a:pPr>
            <a:r>
              <a:rPr lang="en-US" sz="1400" dirty="0"/>
              <a:t>Since 2016, different category of products from various device manufacturers, including the following, have been certified and introduced to market:</a:t>
            </a:r>
          </a:p>
          <a:p>
            <a:pPr lvl="1" indent="-342900">
              <a:lnSpc>
                <a:spcPct val="115000"/>
              </a:lnSpc>
              <a:spcBef>
                <a:spcPts val="0"/>
              </a:spcBef>
              <a:spcAft>
                <a:spcPts val="0"/>
              </a:spcAft>
              <a:buFont typeface="Symbol" panose="05050102010706020507" pitchFamily="18" charset="2"/>
              <a:buChar char=""/>
            </a:pPr>
            <a:r>
              <a:rPr lang="en-US" sz="1400" dirty="0"/>
              <a:t>Connectivity, </a:t>
            </a:r>
          </a:p>
          <a:p>
            <a:pPr lvl="1" indent="-342900">
              <a:lnSpc>
                <a:spcPct val="115000"/>
              </a:lnSpc>
              <a:spcBef>
                <a:spcPts val="0"/>
              </a:spcBef>
              <a:spcAft>
                <a:spcPts val="0"/>
              </a:spcAft>
              <a:buFont typeface="Symbol" panose="05050102010706020507" pitchFamily="18" charset="2"/>
              <a:buChar char=""/>
            </a:pPr>
            <a:r>
              <a:rPr lang="en-US" sz="1400" dirty="0"/>
              <a:t>Computers and Accessories, </a:t>
            </a:r>
          </a:p>
          <a:p>
            <a:pPr lvl="1" indent="-342900">
              <a:lnSpc>
                <a:spcPct val="115000"/>
              </a:lnSpc>
              <a:spcBef>
                <a:spcPts val="0"/>
              </a:spcBef>
              <a:spcAft>
                <a:spcPts val="0"/>
              </a:spcAft>
              <a:buFont typeface="Symbol" panose="05050102010706020507" pitchFamily="18" charset="2"/>
              <a:buChar char=""/>
            </a:pPr>
            <a:r>
              <a:rPr lang="en-US" sz="1400" dirty="0"/>
              <a:t>Televisions and Set Top Boxes, </a:t>
            </a:r>
          </a:p>
          <a:p>
            <a:pPr lvl="1" indent="-342900">
              <a:lnSpc>
                <a:spcPct val="115000"/>
              </a:lnSpc>
              <a:spcBef>
                <a:spcPts val="0"/>
              </a:spcBef>
              <a:spcAft>
                <a:spcPts val="0"/>
              </a:spcAft>
              <a:buFont typeface="Symbol" panose="05050102010706020507" pitchFamily="18" charset="2"/>
              <a:buChar char=""/>
            </a:pPr>
            <a:r>
              <a:rPr lang="en-US" sz="1400" dirty="0"/>
              <a:t>Gaming, </a:t>
            </a:r>
          </a:p>
          <a:p>
            <a:pPr lvl="1" indent="-342900">
              <a:lnSpc>
                <a:spcPct val="115000"/>
              </a:lnSpc>
              <a:spcBef>
                <a:spcPts val="0"/>
              </a:spcBef>
              <a:spcAft>
                <a:spcPts val="0"/>
              </a:spcAft>
              <a:buFont typeface="Symbol" panose="05050102010706020507" pitchFamily="18" charset="2"/>
              <a:buChar char=""/>
            </a:pPr>
            <a:r>
              <a:rPr lang="en-US" sz="1400" dirty="0"/>
              <a:t>Media and Music </a:t>
            </a:r>
          </a:p>
          <a:p>
            <a:pPr>
              <a:lnSpc>
                <a:spcPct val="115000"/>
              </a:lnSpc>
              <a:spcBef>
                <a:spcPts val="0"/>
              </a:spcBef>
              <a:spcAft>
                <a:spcPts val="0"/>
              </a:spcAft>
              <a:buFont typeface="Symbol" panose="05050102010706020507" pitchFamily="18" charset="2"/>
              <a:buChar char=""/>
            </a:pPr>
            <a:r>
              <a:rPr lang="en-US" sz="1400" dirty="0"/>
              <a:t>Some popular uses for </a:t>
            </a:r>
            <a:r>
              <a:rPr lang="en-US" sz="1400" dirty="0" err="1"/>
              <a:t>WiGig</a:t>
            </a:r>
            <a:r>
              <a:rPr lang="en-US" sz="1400" dirty="0"/>
              <a:t> products include:  </a:t>
            </a:r>
          </a:p>
          <a:p>
            <a:pPr lvl="1" indent="-342900">
              <a:spcBef>
                <a:spcPts val="0"/>
              </a:spcBef>
              <a:spcAft>
                <a:spcPts val="0"/>
              </a:spcAft>
              <a:buSzPts val="1000"/>
              <a:buFont typeface="Symbol" panose="05050102010706020507" pitchFamily="18" charset="2"/>
              <a:buChar char=""/>
              <a:tabLst>
                <a:tab pos="685800" algn="l"/>
              </a:tabLst>
            </a:pPr>
            <a:r>
              <a:rPr lang="en-US" sz="1400" dirty="0"/>
              <a:t>Wireless docking between devices like smartphones, laptops, projectors, and tablets</a:t>
            </a:r>
          </a:p>
          <a:p>
            <a:pPr lvl="1" indent="-342900">
              <a:spcBef>
                <a:spcPts val="0"/>
              </a:spcBef>
              <a:spcAft>
                <a:spcPts val="0"/>
              </a:spcAft>
              <a:buSzPts val="1000"/>
              <a:buFont typeface="Symbol" panose="05050102010706020507" pitchFamily="18" charset="2"/>
              <a:buChar char=""/>
              <a:tabLst>
                <a:tab pos="685800" algn="l"/>
              </a:tabLst>
            </a:pPr>
            <a:r>
              <a:rPr lang="en-US" sz="1400" dirty="0"/>
              <a:t>Simultaneous streaming of multiple, ultra-high definition videos and movies</a:t>
            </a:r>
          </a:p>
          <a:p>
            <a:pPr lvl="1" indent="-342900">
              <a:spcBef>
                <a:spcPts val="0"/>
              </a:spcBef>
              <a:spcAft>
                <a:spcPts val="0"/>
              </a:spcAft>
              <a:buSzPts val="1000"/>
              <a:buFont typeface="Symbol" panose="05050102010706020507" pitchFamily="18" charset="2"/>
              <a:buChar char=""/>
              <a:tabLst>
                <a:tab pos="685800" algn="l"/>
              </a:tabLst>
            </a:pPr>
            <a:r>
              <a:rPr lang="en-US" sz="1400" dirty="0"/>
              <a:t>More immersive gaming, augmented reality and virtual reality experiences</a:t>
            </a:r>
          </a:p>
          <a:p>
            <a:pPr lvl="1" indent="-342900">
              <a:spcBef>
                <a:spcPts val="0"/>
              </a:spcBef>
              <a:spcAft>
                <a:spcPts val="0"/>
              </a:spcAft>
              <a:buSzPts val="1000"/>
              <a:buFont typeface="Symbol" panose="05050102010706020507" pitchFamily="18" charset="2"/>
              <a:buChar char=""/>
              <a:tabLst>
                <a:tab pos="685800" algn="l"/>
              </a:tabLst>
            </a:pPr>
            <a:r>
              <a:rPr lang="en-US" sz="1400" dirty="0"/>
              <a:t>Fast download of HD movies</a:t>
            </a:r>
          </a:p>
          <a:p>
            <a:pPr lvl="1" indent="-342900">
              <a:spcBef>
                <a:spcPts val="0"/>
              </a:spcBef>
              <a:spcAft>
                <a:spcPts val="0"/>
              </a:spcAft>
              <a:buSzPts val="1000"/>
              <a:buFont typeface="Symbol" panose="05050102010706020507" pitchFamily="18" charset="2"/>
              <a:buChar char=""/>
              <a:tabLst>
                <a:tab pos="685800" algn="l"/>
              </a:tabLst>
            </a:pPr>
            <a:r>
              <a:rPr lang="en-US" sz="1400" dirty="0"/>
              <a:t>Convenient public kiosk services</a:t>
            </a:r>
          </a:p>
          <a:p>
            <a:pPr lvl="1" indent="-342900">
              <a:spcBef>
                <a:spcPts val="0"/>
              </a:spcBef>
              <a:spcAft>
                <a:spcPts val="0"/>
              </a:spcAft>
              <a:buSzPts val="1000"/>
              <a:buFont typeface="Symbol" panose="05050102010706020507" pitchFamily="18" charset="2"/>
              <a:buChar char=""/>
              <a:tabLst>
                <a:tab pos="685800" algn="l"/>
              </a:tabLst>
            </a:pPr>
            <a:r>
              <a:rPr lang="en-US" sz="1400" dirty="0"/>
              <a:t>Easier handling of bandwidth intensive applications in the enterprise</a:t>
            </a:r>
          </a:p>
        </p:txBody>
      </p:sp>
    </p:spTree>
    <p:extLst>
      <p:ext uri="{BB962C8B-B14F-4D97-AF65-F5344CB8AC3E}">
        <p14:creationId xmlns:p14="http://schemas.microsoft.com/office/powerpoint/2010/main" val="3318106819"/>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802-18-Submission</Template>
  <TotalTime>1055</TotalTime>
  <Words>1555</Words>
  <Application>Microsoft Office PowerPoint</Application>
  <PresentationFormat>On-screen Show (4:3)</PresentationFormat>
  <Paragraphs>150</Paragraphs>
  <Slides>12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Symbol</vt:lpstr>
      <vt:lpstr>Times New Roman</vt:lpstr>
      <vt:lpstr>Times New Roman Bold</vt:lpstr>
      <vt:lpstr>802-19-Submission</vt:lpstr>
      <vt:lpstr>Document</vt:lpstr>
      <vt:lpstr>60GHz Regulatory Overview for mmWave Ad Hoc</vt:lpstr>
      <vt:lpstr>Abstract</vt:lpstr>
      <vt:lpstr>Radio Regulation: Articles-Frequencies Regions 1-3 (1/2)</vt:lpstr>
      <vt:lpstr>Radio Regulation: Articles-Frequencies Regions 1-3 (2/2)</vt:lpstr>
      <vt:lpstr>RESOLUTION 241 (WRC‑19) Use of the frequency band 66-71 GHz for International Mobile Telecommunications and coexistence with other applications of the mobile service</vt:lpstr>
      <vt:lpstr>RESOLUTION 241 (WRC‑19) Use of the frequency band 66-71 GHz for International Mobile Telecommunications and coexistence with other applications of the mobile service</vt:lpstr>
      <vt:lpstr>Regional Regulatory Status</vt:lpstr>
      <vt:lpstr>Summary Regulatory Requirements</vt:lpstr>
      <vt:lpstr>Mobile Services Technologies in 60GHz: WiGig</vt:lpstr>
      <vt:lpstr>Mobile Services Technologies in 60GHz: Radar</vt:lpstr>
      <vt:lpstr>Mobile Services Technologies in 60GHz: IMT</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Editor</dc:creator>
  <cp:keywords/>
  <dc:description/>
  <cp:lastModifiedBy>Editor</cp:lastModifiedBy>
  <cp:revision>1</cp:revision>
  <cp:lastPrinted>1998-02-10T13:28:06Z</cp:lastPrinted>
  <dcterms:created xsi:type="dcterms:W3CDTF">2022-10-05T06:37:32Z</dcterms:created>
  <dcterms:modified xsi:type="dcterms:W3CDTF">2022-10-12T15:50:45Z</dcterms:modified>
  <cp:category/>
</cp:coreProperties>
</file>