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98" r:id="rId17"/>
    <p:sldId id="894" r:id="rId18"/>
    <p:sldId id="895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6941" autoAdjust="0"/>
  </p:normalViewPr>
  <p:slideViewPr>
    <p:cSldViewPr>
      <p:cViewPr varScale="1">
        <p:scale>
          <a:sx n="74" d="100"/>
          <a:sy n="74" d="100"/>
        </p:scale>
        <p:origin x="128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802.18-22/0123r0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2-00-0000-weekly-teleconference-minutes-29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38-0000-status-of-ongoing-consultations-and-tag-documents-for-approval.docx" TargetMode="External"/><Relationship Id="rId7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acom.pt/render.jsp?contentId=1728783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dot.gov.in/relatedlinks/indian-telecommunication-bill-202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authorisation-conditions-for-short-range-devices?utm_medium=email&amp;utm_campaign=Ofcom%20proposals%20pave%20way%20for%20innovative%20wireless%20technologies%20of%20the%20future&amp;utm_content=Ofcom%20proposals%20pave%20way%20for%20innovative%20wireless%20technologies%20of%20the%20future+CID_e545107962a86ade454845890aef845e&amp;utm_source=updates&amp;utm_term=consulting%20on%20changes%20to%20the%20rul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__data/assets/pdf_file/0027/244557/srd-policy-statement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DOC-387346A1.pdf" TargetMode="External"/><Relationship Id="rId4" Type="http://schemas.openxmlformats.org/officeDocument/2006/relationships/hyperlink" Target="https://www.fcc.gov/news-events/events/2022/10/october-2022-open-commission-meet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6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6" imgW="8284803" imgH="4499241" progId="Word.Document.8">
                  <p:embed/>
                </p:oleObj>
              </mc:Choice>
              <mc:Fallback>
                <p:oleObj name="Document" r:id="rId6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29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18-22/0122r0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DoT:  </a:t>
            </a:r>
            <a:r>
              <a:rPr lang="en-US" sz="1400" dirty="0" smtClean="0">
                <a:hlinkClick r:id="rId4"/>
              </a:rPr>
              <a:t>Inviting </a:t>
            </a:r>
            <a:r>
              <a:rPr lang="en-US" sz="1400" dirty="0">
                <a:hlinkClick r:id="rId4"/>
              </a:rPr>
              <a:t>comments on the draft Indian Telecommunication Bill, 2022 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Consultation on the spectrum strategic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plan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7"/>
              </a:rPr>
              <a:t>November 2022 meeting</a:t>
            </a:r>
            <a:endParaRPr lang="en-US" sz="1400" dirty="0" smtClean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NOTE – The IEEE 802.11 ITU ad-hoc meeting is scheduled at 7:00pm ET for an hour on Tuesday, 11 October 2022.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Following its consultation “</a:t>
            </a:r>
            <a:r>
              <a:rPr lang="en-GB" sz="1600" u="sng" dirty="0">
                <a:hlinkClick r:id="rId3"/>
              </a:rPr>
              <a:t>Proposals to amend the authorisation conditions for the use of certain Short-Range </a:t>
            </a:r>
            <a:r>
              <a:rPr lang="en-GB" sz="1600" u="sng" dirty="0" smtClean="0">
                <a:hlinkClick r:id="rId3"/>
              </a:rPr>
              <a:t>Devices</a:t>
            </a:r>
            <a:r>
              <a:rPr lang="en-GB" sz="1600" dirty="0" smtClean="0"/>
              <a:t>” completed in July 2022, UK Ofcom released a statement on 28 September 2022 and determined to proceed on </a:t>
            </a:r>
            <a:r>
              <a:rPr lang="en-GB" sz="1600" dirty="0" smtClean="0">
                <a:hlinkClick r:id="rId4"/>
              </a:rPr>
              <a:t>the following changes</a:t>
            </a:r>
            <a:r>
              <a:rPr lang="en-GB" sz="1600" dirty="0" smtClean="0"/>
              <a:t>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Extending the spectrum available for safety related ITS by 20 MHz, from 5905 to 5925 MHz;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err="1" smtClean="0"/>
              <a:t>Liberalising</a:t>
            </a:r>
            <a:r>
              <a:rPr lang="en-US" sz="1400" dirty="0" smtClean="0"/>
              <a:t> </a:t>
            </a:r>
            <a:r>
              <a:rPr lang="en-US" sz="1400" dirty="0"/>
              <a:t>the use of 5150 to 5250 MHz for WAS/RLAN to allow outdoor mobile/nomadic use, including in-vehicle and inside train use.  </a:t>
            </a:r>
            <a:r>
              <a:rPr lang="en-US" sz="1400" dirty="0" err="1" smtClean="0"/>
              <a:t>Ofcom</a:t>
            </a:r>
            <a:r>
              <a:rPr lang="en-US" sz="1400" dirty="0" smtClean="0"/>
              <a:t> will also allow airborne </a:t>
            </a:r>
            <a:r>
              <a:rPr lang="en-US" sz="1400" dirty="0"/>
              <a:t>use in the 5170 to 5250 MHz part of the band; and clarify that there is no requirement for DFS and TPC in the 5150 to 5250 MHz band;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err="1" smtClean="0"/>
              <a:t>Liberalising</a:t>
            </a:r>
            <a:r>
              <a:rPr lang="en-US" sz="1400" dirty="0" smtClean="0"/>
              <a:t> </a:t>
            </a:r>
            <a:r>
              <a:rPr lang="en-US" sz="1400" dirty="0"/>
              <a:t>some of the technical conditions for some UWB devices;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Closing </a:t>
            </a:r>
            <a:r>
              <a:rPr lang="en-US" sz="1400" dirty="0"/>
              <a:t>the 24 GHz Automotive SRR band to new applications; 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Making </a:t>
            </a:r>
            <a:r>
              <a:rPr lang="en-US" sz="1400" dirty="0"/>
              <a:t>some technical and minor editorial changes to SRD applications in the 870/915 MHz bands; </a:t>
            </a:r>
            <a:endParaRPr lang="en-US" sz="1400" dirty="0" smtClean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Correcting </a:t>
            </a:r>
            <a:r>
              <a:rPr lang="en-US" sz="1400" dirty="0"/>
              <a:t>two errors which we have identified in IR2030.</a:t>
            </a: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4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77680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12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13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10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10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69388</TotalTime>
  <Words>1749</Words>
  <Application>Microsoft Office PowerPoint</Application>
  <PresentationFormat>Widescreen</PresentationFormat>
  <Paragraphs>322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22/0115r3</dc:title>
  <dc:creator/>
  <cp:keywords>29 September 2022</cp:keywords>
  <cp:lastModifiedBy>Edward Au</cp:lastModifiedBy>
  <cp:revision>4940</cp:revision>
  <cp:lastPrinted>1601-01-01T00:00:00Z</cp:lastPrinted>
  <dcterms:created xsi:type="dcterms:W3CDTF">2016-03-03T14:54:45Z</dcterms:created>
  <dcterms:modified xsi:type="dcterms:W3CDTF">2022-10-04T16:53:22Z</dcterms:modified>
  <cp:category>IEEE 802.18 RR-TAG agenda</cp:category>
</cp:coreProperties>
</file>