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96" r:id="rId13"/>
    <p:sldId id="897" r:id="rId14"/>
    <p:sldId id="899" r:id="rId15"/>
    <p:sldId id="900" r:id="rId16"/>
    <p:sldId id="882" r:id="rId17"/>
    <p:sldId id="869" r:id="rId18"/>
    <p:sldId id="878" r:id="rId19"/>
    <p:sldId id="868" r:id="rId20"/>
    <p:sldId id="898" r:id="rId21"/>
    <p:sldId id="894" r:id="rId22"/>
    <p:sldId id="895" r:id="rId23"/>
    <p:sldId id="856" r:id="rId24"/>
    <p:sldId id="864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86941" autoAdjust="0"/>
  </p:normalViewPr>
  <p:slideViewPr>
    <p:cSldViewPr>
      <p:cViewPr varScale="1">
        <p:scale>
          <a:sx n="74" d="100"/>
          <a:sy n="74" d="100"/>
        </p:scale>
        <p:origin x="1286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323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3034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5575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4325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2294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88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305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802.18-22/0115r2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12-00-0000-weekly-teleconference-minutes-8-september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nacom.pt/render.jsp?contentId=1728783" TargetMode="External"/><Relationship Id="rId3" Type="http://schemas.openxmlformats.org/officeDocument/2006/relationships/hyperlink" Target="https://mentor.ieee.org/802.18/dcn/22/18-22-0035-36-0000-status-of-ongoing-consultations-and-tag-documents-for-approval.docx" TargetMode="External"/><Relationship Id="rId7" Type="http://schemas.openxmlformats.org/officeDocument/2006/relationships/hyperlink" Target="https://www.ic.gc.ca/eic/site/smt-gst.nsf/eng/sf11817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t.gov.in/relatedlinks/indian-telecommunication-bill-2022" TargetMode="External"/><Relationship Id="rId5" Type="http://schemas.openxmlformats.org/officeDocument/2006/relationships/hyperlink" Target="https://www.nkom.no/aktuelt/horing-av-forslag-til-endringer-i-fribruksforskriften-2022" TargetMode="External"/><Relationship Id="rId4" Type="http://schemas.openxmlformats.org/officeDocument/2006/relationships/hyperlink" Target="https://www.trai.gov.in/sites/default/files/CP_05082022_0.pdf" TargetMode="External"/><Relationship Id="rId9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kom.no/aktuelt/horing-av-forslag-til-endringer-i-fribruksforskriften-2022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2/18-22-0120-00-0000-contribution-for-nkcom-consultation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20-01-0000-contribution-for-nkcom-consultation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i.gov.in/sites/default/files/CP_05082022_0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2/18-22-0119-00-0000-proposed-response-to-india-trai-consultation-on-ai-and-bd.docx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09/september-2022-open-commission-meeting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docs.fcc.gov/public/attachments/DOC-387346A1.pdf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calendar.google.com/calendar/u/0/embed?src=c2gedttabtbj4bps23j4847004@group.calendar.google.com&amp;ctz=America/New_York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6/18-16-0038-26-0000-teleconference-call-in-info.pptx" TargetMode="External"/><Relationship Id="rId5" Type="http://schemas.openxmlformats.org/officeDocument/2006/relationships/hyperlink" Target="https://ieeesa.webex.com/ieeesa/j.php?MTID=m26c23a4b9ba5ccb1f68348f9562860c8" TargetMode="External"/><Relationship Id="rId4" Type="http://schemas.openxmlformats.org/officeDocument/2006/relationships/hyperlink" Target="https://ieeesa.webex.com/ieeesa/j.php?MTID=ma28b1d9d051ecdddab365d1a7ea00687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0Vk4Qq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vent-reservations/reservation-link.mi?id=1657872654535&amp;key=GRP&amp;app=resvlink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840c257d-5d52-4eff-94b4-39d2aafda56b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29 September 2022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817213"/>
              </p:ext>
            </p:extLst>
          </p:nvPr>
        </p:nvGraphicFramePr>
        <p:xfrm>
          <a:off x="2971801" y="4191000"/>
          <a:ext cx="8686799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Document" r:id="rId5" imgW="8284803" imgH="4499241" progId="Word.Document.8">
                  <p:embed/>
                </p:oleObj>
              </mc:Choice>
              <mc:Fallback>
                <p:oleObj name="Document" r:id="rId5" imgW="8284803" imgH="44992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191000"/>
                        <a:ext cx="8686799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8</a:t>
            </a:r>
            <a:r>
              <a:rPr lang="en-US" sz="1800" spc="-5" dirty="0" smtClean="0">
                <a:latin typeface="+mj-lt"/>
                <a:cs typeface="Arial"/>
              </a:rPr>
              <a:t> September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latin typeface="+mj-lt"/>
                <a:cs typeface="Arial"/>
                <a:hlinkClick r:id="rId3"/>
              </a:rPr>
              <a:t>18-22/0112r0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Amelia </a:t>
            </a:r>
            <a:r>
              <a:rPr lang="en-US" sz="1600" spc="-5" dirty="0" err="1" smtClean="0">
                <a:latin typeface="+mj-lt"/>
                <a:cs typeface="Arial"/>
              </a:rPr>
              <a:t>Andersdotter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spc="-5" dirty="0">
                <a:cs typeface="Arial"/>
              </a:rPr>
              <a:t>Approved with unanimous consent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18-22/0035r36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for the next three weeks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29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September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India TRAI:  </a:t>
            </a:r>
            <a:r>
              <a:rPr lang="en-GB" sz="1400" u="sng" dirty="0">
                <a:hlinkClick r:id="rId4"/>
              </a:rPr>
              <a:t>Leveraging Artificial Intelligence and Big Data in Telecommunication Sector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Norway </a:t>
            </a:r>
            <a:r>
              <a:rPr lang="en-US" sz="1400" spc="-5" dirty="0" err="1">
                <a:solidFill>
                  <a:schemeClr val="tx1"/>
                </a:solidFill>
                <a:cs typeface="Arial"/>
              </a:rPr>
              <a:t>Nkom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5"/>
              </a:rPr>
              <a:t>Hearing on </a:t>
            </a:r>
            <a:r>
              <a:rPr lang="en-US" sz="1400" dirty="0">
                <a:hlinkClick r:id="rId5"/>
              </a:rPr>
              <a:t>proposals for changes to the free use </a:t>
            </a:r>
            <a:r>
              <a:rPr lang="en-US" sz="1400" dirty="0" smtClean="0">
                <a:hlinkClick r:id="rId5"/>
              </a:rPr>
              <a:t>regulations</a:t>
            </a:r>
            <a:endParaRPr lang="en-US" sz="1400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6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 October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India DoT:  </a:t>
            </a:r>
            <a:r>
              <a:rPr lang="en-US" sz="1400" dirty="0" smtClean="0">
                <a:hlinkClick r:id="rId6"/>
              </a:rPr>
              <a:t>Inviting </a:t>
            </a:r>
            <a:r>
              <a:rPr lang="en-US" sz="1400" dirty="0">
                <a:hlinkClick r:id="rId6"/>
              </a:rPr>
              <a:t>comments on the draft Indian Telecommunication Bill, 2022 </a:t>
            </a:r>
            <a:endParaRPr lang="en-US" sz="1400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ISED: 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7"/>
              </a:rPr>
              <a:t>Consultation on the Spectrum Outlook 2022 to 2026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13 October 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Portugal ANACOM: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8"/>
              </a:rPr>
              <a:t>Consultation on the spectrum strategic plan</a:t>
            </a: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Norway </a:t>
            </a:r>
            <a:r>
              <a:rPr lang="en-US" sz="2800" dirty="0" err="1" smtClean="0">
                <a:solidFill>
                  <a:srgbClr val="0070C0"/>
                </a:solidFill>
              </a:rPr>
              <a:t>Nkom’s</a:t>
            </a:r>
            <a:r>
              <a:rPr lang="en-US" sz="2800" dirty="0" smtClean="0">
                <a:solidFill>
                  <a:srgbClr val="0070C0"/>
                </a:solidFill>
              </a:rPr>
              <a:t>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GB" sz="1800" dirty="0" smtClean="0"/>
              <a:t>Consultation “</a:t>
            </a:r>
            <a:r>
              <a:rPr lang="en-US" sz="1800" dirty="0"/>
              <a:t>Hearing on proposals for changes to the free use regulations</a:t>
            </a:r>
            <a:r>
              <a:rPr lang="en-GB" sz="1800" dirty="0" smtClean="0"/>
              <a:t>”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Publication date:  2 September 2022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Closing date for response:  14 October 2022 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Internal 802.18 deadline t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o allow for 10 day EC ballot</a:t>
            </a: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:  29 September 2022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www.nkom.no/aktuelt/horing-av-forslag-til-endringer-i-fribruksforskriften-2022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Proposed IEEE 802 response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3333CC"/>
                </a:solidFill>
                <a:cs typeface="Arial"/>
                <a:hlinkClick r:id="rId4"/>
              </a:rPr>
              <a:t>18-22/0120r0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051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  <a:hlinkClick r:id="rId3"/>
              </a:rPr>
              <a:t>18-22/0120r1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Norway </a:t>
            </a:r>
            <a:r>
              <a:rPr lang="en-US" sz="1800" spc="-5" dirty="0" err="1" smtClean="0">
                <a:latin typeface="+mj-lt"/>
                <a:cs typeface="Arial"/>
              </a:rPr>
              <a:t>Nkom’s</a:t>
            </a:r>
            <a:r>
              <a:rPr lang="en-US" sz="1800" spc="-5" dirty="0" smtClean="0">
                <a:latin typeface="+mj-lt"/>
                <a:cs typeface="Arial"/>
              </a:rPr>
              <a:t> </a:t>
            </a:r>
            <a:r>
              <a:rPr lang="en-GB" sz="1800" dirty="0" smtClean="0"/>
              <a:t>consultation </a:t>
            </a:r>
            <a:r>
              <a:rPr lang="en-US" sz="1800" dirty="0"/>
              <a:t>“Hearing on proposals for changes to the free use regulations</a:t>
            </a:r>
            <a:r>
              <a:rPr lang="en-GB" sz="1800" dirty="0" smtClean="0"/>
              <a:t>”</a:t>
            </a:r>
            <a:r>
              <a:rPr lang="en-US" sz="1800" spc="-5" dirty="0" smtClean="0"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LMSC (802 EC) for submission to </a:t>
            </a:r>
            <a:r>
              <a:rPr lang="en-US" sz="1800" spc="-5" dirty="0" smtClean="0">
                <a:latin typeface="+mj-lt"/>
                <a:cs typeface="Arial"/>
              </a:rPr>
              <a:t>Norway </a:t>
            </a:r>
            <a:r>
              <a:rPr lang="en-US" sz="1800" spc="-5" dirty="0" err="1" smtClean="0">
                <a:latin typeface="+mj-lt"/>
                <a:cs typeface="Arial"/>
              </a:rPr>
              <a:t>Nkom</a:t>
            </a:r>
            <a:r>
              <a:rPr lang="en-US" sz="1800" spc="-5" dirty="0" smtClean="0">
                <a:latin typeface="+mj-lt"/>
                <a:cs typeface="Arial"/>
              </a:rPr>
              <a:t>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Attendees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Voters (present</a:t>
            </a:r>
            <a:r>
              <a:rPr lang="en-US" sz="1600" spc="-5" dirty="0" smtClean="0">
                <a:latin typeface="+mj-lt"/>
                <a:cs typeface="Arial"/>
              </a:rPr>
              <a:t>):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Remarks: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Norway </a:t>
            </a:r>
            <a:r>
              <a:rPr lang="en-US" sz="2800" dirty="0" err="1" smtClean="0">
                <a:solidFill>
                  <a:srgbClr val="0070C0"/>
                </a:solidFill>
              </a:rPr>
              <a:t>Nkom’s</a:t>
            </a:r>
            <a:r>
              <a:rPr lang="en-US" sz="2800" dirty="0" smtClean="0">
                <a:solidFill>
                  <a:srgbClr val="0070C0"/>
                </a:solidFill>
              </a:rPr>
              <a:t>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5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India TRAI’s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GB" sz="1800" dirty="0" smtClean="0"/>
              <a:t>Consultation “</a:t>
            </a:r>
            <a:r>
              <a:rPr lang="en-GB" sz="1800" u="sng" dirty="0">
                <a:hlinkClick r:id="rId3"/>
              </a:rPr>
              <a:t>Leveraging Artificial Intelligence and Big Data in Telecommunication Sector</a:t>
            </a:r>
            <a:r>
              <a:rPr lang="en-GB" sz="1800" dirty="0" smtClean="0"/>
              <a:t>”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Publication date:  5 August 2022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Closing date for response:  14 October 2022 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Internal 802.18 deadline t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o allow for 10 day EC ballot</a:t>
            </a: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:  29 September 2022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</a:t>
            </a:r>
            <a:r>
              <a:rPr lang="en-US" sz="1600" spc="-5" dirty="0" smtClean="0">
                <a:cs typeface="Arial"/>
              </a:rPr>
              <a:t>reply comment:  28 </a:t>
            </a:r>
            <a:r>
              <a:rPr lang="en-US" sz="1600" spc="-5" dirty="0">
                <a:cs typeface="Arial"/>
              </a:rPr>
              <a:t>October 2022 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13 October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2022 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www.trai.gov.in/sites/default/files/CP_05082022_0.pdf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Proposed IEEE 802 response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3333CC"/>
                </a:solidFill>
                <a:cs typeface="Arial"/>
                <a:hlinkClick r:id="rId4"/>
              </a:rPr>
              <a:t>18-22/0119r0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179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#4 </a:t>
            </a:r>
            <a:r>
              <a:rPr lang="en-US" sz="1800" spc="-5" dirty="0" smtClean="0">
                <a:latin typeface="+mj-lt"/>
                <a:cs typeface="Arial"/>
              </a:rPr>
              <a:t>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18-22/0119r0 [Placeholder]</a:t>
            </a:r>
            <a:r>
              <a:rPr lang="en-US" sz="1800" spc="-5" dirty="0" smtClean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in response to </a:t>
            </a:r>
            <a:r>
              <a:rPr lang="en-US" sz="1800" spc="-5" dirty="0" smtClean="0">
                <a:latin typeface="+mj-lt"/>
                <a:cs typeface="Arial"/>
              </a:rPr>
              <a:t>India TRAI’s </a:t>
            </a:r>
            <a:r>
              <a:rPr lang="en-GB" sz="1800" dirty="0" smtClean="0"/>
              <a:t>consultation </a:t>
            </a:r>
            <a:r>
              <a:rPr lang="en-US" sz="1800" dirty="0"/>
              <a:t>“Leveraging Artificial Intelligence and Big Data in Telecommunication Sector</a:t>
            </a:r>
            <a:r>
              <a:rPr lang="en-GB" sz="1800" dirty="0" smtClean="0"/>
              <a:t>”</a:t>
            </a:r>
            <a:r>
              <a:rPr lang="en-US" sz="1800" spc="-5" dirty="0" smtClean="0"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LMSC (802 EC) for submission to </a:t>
            </a:r>
            <a:r>
              <a:rPr lang="en-US" sz="1800" spc="-5" dirty="0" smtClean="0">
                <a:latin typeface="+mj-lt"/>
                <a:cs typeface="Arial"/>
              </a:rPr>
              <a:t>India TRAI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Attendees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Voters (present</a:t>
            </a:r>
            <a:r>
              <a:rPr lang="en-US" sz="1600" spc="-5" dirty="0" smtClean="0">
                <a:latin typeface="+mj-lt"/>
                <a:cs typeface="Arial"/>
              </a:rPr>
              <a:t>):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Remarks: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India TRAI’s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78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September Open Commission Meeting is </a:t>
            </a:r>
            <a:r>
              <a:rPr lang="en-US" sz="1600" dirty="0" smtClean="0">
                <a:hlinkClick r:id="rId3"/>
              </a:rPr>
              <a:t>scheduled</a:t>
            </a:r>
            <a:r>
              <a:rPr lang="en-US" sz="1600" dirty="0" smtClean="0"/>
              <a:t> at 10:30am ET on 29 September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Remarks of Chairwoman </a:t>
            </a:r>
            <a:r>
              <a:rPr lang="en-US" sz="1600" dirty="0" err="1" smtClean="0"/>
              <a:t>Rosenworcel</a:t>
            </a:r>
            <a:r>
              <a:rPr lang="en-US" sz="1600" dirty="0" smtClean="0"/>
              <a:t> at the 2022 NTIA Spectrum Policy Symposium is available </a:t>
            </a:r>
            <a:r>
              <a:rPr lang="en-US" sz="1600" dirty="0" smtClean="0">
                <a:hlinkClick r:id="rId4"/>
              </a:rPr>
              <a:t>here</a:t>
            </a:r>
            <a:r>
              <a:rPr lang="en-US" sz="1600" dirty="0" smtClean="0"/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800100" marR="117475" lvl="2" indent="0" algn="just">
              <a:buClrTx/>
              <a:tabLst>
                <a:tab pos="230188" algn="l"/>
              </a:tabLst>
            </a:pPr>
            <a:endParaRPr lang="en-US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mmWave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 ad-hoc chair:  Rich Kennedy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(Unlicensed Spectrum Advocates)</a:t>
            </a:r>
            <a:endParaRPr lang="en-US" altLang="en-US" sz="16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22 July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47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0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9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schedule:  next week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966292"/>
              </p:ext>
            </p:extLst>
          </p:nvPr>
        </p:nvGraphicFramePr>
        <p:xfrm>
          <a:off x="838200" y="1705690"/>
          <a:ext cx="10439401" cy="1468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7764"/>
                <a:gridCol w="2769723"/>
                <a:gridCol w="40819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Events#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Webex</a:t>
                      </a:r>
                      <a:r>
                        <a:rPr lang="en-US" sz="1500" dirty="0" smtClean="0"/>
                        <a:t>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mmWave </a:t>
                      </a:r>
                      <a:r>
                        <a:rPr lang="en-US" sz="1500" baseline="0" dirty="0" smtClean="0"/>
                        <a:t>ad-hoc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Wednesday, 5 October 2022,</a:t>
                      </a:r>
                    </a:p>
                    <a:p>
                      <a:r>
                        <a:rPr lang="en-US" sz="1500" dirty="0" smtClean="0"/>
                        <a:t>3:00pm ET to 4:00pm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https://ieeesa.webex.com/ieeesa/j.php?MTID=ma28b1d9d051ecdddab365d1a7ea00687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Weekly 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6 October 2022,</a:t>
                      </a:r>
                    </a:p>
                    <a:p>
                      <a:r>
                        <a:rPr lang="en-US" sz="1500" baseline="0" dirty="0" smtClean="0"/>
                        <a:t>3:00pm ET to 3:55pm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https://ieeesa.webex.com/ieeesa/j.php?MTID=m26c23a4b9ba5ccb1f68348f9562860c8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also available 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6"/>
              </a:rPr>
              <a:t>18-16/0038r26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7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832282" y="5783430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#The </a:t>
            </a:r>
            <a:r>
              <a:rPr lang="en-US" sz="1500" b="1" dirty="0">
                <a:solidFill>
                  <a:srgbClr val="FF0000"/>
                </a:solidFill>
                <a:cs typeface="Arial" panose="020B0604020202020204" pitchFamily="34" charset="0"/>
              </a:rPr>
              <a:t>ISUS ad-hoc </a:t>
            </a:r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call </a:t>
            </a:r>
            <a:r>
              <a:rPr lang="en-US" sz="1500" b="1" dirty="0">
                <a:solidFill>
                  <a:srgbClr val="FF0000"/>
                </a:solidFill>
                <a:cs typeface="Arial" panose="020B0604020202020204" pitchFamily="34" charset="0"/>
              </a:rPr>
              <a:t>on </a:t>
            </a:r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3 October </a:t>
            </a:r>
            <a:r>
              <a:rPr lang="en-US" sz="1500" b="1" dirty="0">
                <a:solidFill>
                  <a:srgbClr val="FF0000"/>
                </a:solidFill>
                <a:cs typeface="Arial" panose="020B0604020202020204" pitchFamily="34" charset="0"/>
              </a:rPr>
              <a:t>2022 </a:t>
            </a:r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is cancelled.</a:t>
            </a:r>
            <a:endParaRPr lang="en-US" sz="1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://cvent.me/0Vk4Qq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Friday, 16 September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US$600.00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US$800.00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31 October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US$1000.00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16 September 2022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16 September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97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www.marriott.com/event-reservations/reservation-link.mi?id=1657872654535&amp;key=GRP&amp;app=resvlink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Early </a:t>
            </a:r>
            <a:r>
              <a:rPr lang="en-US" sz="1400" dirty="0">
                <a:solidFill>
                  <a:schemeClr val="tx1"/>
                </a:solidFill>
              </a:rPr>
              <a:t>Bird: </a:t>
            </a:r>
            <a:r>
              <a:rPr lang="en-US" sz="1400" dirty="0" smtClean="0">
                <a:solidFill>
                  <a:schemeClr val="tx1"/>
                </a:solidFill>
              </a:rPr>
              <a:t>6:00 </a:t>
            </a:r>
            <a:r>
              <a:rPr lang="en-US" sz="1400" dirty="0">
                <a:solidFill>
                  <a:schemeClr val="tx1"/>
                </a:solidFill>
              </a:rPr>
              <a:t>PM </a:t>
            </a:r>
            <a:r>
              <a:rPr lang="en-US" sz="1400" dirty="0" smtClean="0">
                <a:solidFill>
                  <a:schemeClr val="tx1"/>
                </a:solidFill>
              </a:rPr>
              <a:t>Bangkok local time 19 October 2022.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31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Anything?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IEEE 802 </a:t>
            </a:r>
            <a:r>
              <a:rPr lang="en-US" sz="1600" spc="-5" dirty="0">
                <a:cs typeface="Arial"/>
                <a:hlinkClick r:id="rId3"/>
              </a:rPr>
              <a:t>p</a:t>
            </a:r>
            <a:r>
              <a:rPr lang="en-US" sz="1600" spc="-5" dirty="0" smtClean="0">
                <a:cs typeface="Arial"/>
                <a:hlinkClick r:id="rId3"/>
              </a:rPr>
              <a:t>lenary</a:t>
            </a:r>
            <a:r>
              <a:rPr lang="en-US" sz="1600" spc="-5" dirty="0" smtClean="0">
                <a:cs typeface="Arial"/>
              </a:rPr>
              <a:t> from 13 November </a:t>
            </a:r>
            <a:r>
              <a:rPr lang="en-US" sz="1600" spc="-5" dirty="0">
                <a:cs typeface="Arial"/>
              </a:rPr>
              <a:t>2022 to </a:t>
            </a:r>
            <a:r>
              <a:rPr lang="en-US" sz="1600" spc="-5" dirty="0" smtClean="0">
                <a:cs typeface="Arial"/>
              </a:rPr>
              <a:t>18 November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Discussion and Motion:  Response to Norway </a:t>
            </a:r>
            <a:r>
              <a:rPr lang="en-US" sz="1800" i="1" spc="-5" dirty="0" err="1" smtClean="0">
                <a:solidFill>
                  <a:srgbClr val="00B050"/>
                </a:solidFill>
                <a:cs typeface="Arial"/>
              </a:rPr>
              <a:t>Nkom’s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 consultation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>
                <a:solidFill>
                  <a:srgbClr val="00B050"/>
                </a:solidFill>
                <a:cs typeface="Arial"/>
              </a:rPr>
              <a:t>Discussion and Motion:  Response to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India TRAI’s consultation </a:t>
            </a:r>
            <a:r>
              <a:rPr lang="en-US" sz="1800" i="1" u="sng" spc="-5" dirty="0" smtClean="0">
                <a:solidFill>
                  <a:srgbClr val="00B050"/>
                </a:solidFill>
                <a:cs typeface="Arial"/>
              </a:rPr>
              <a:t>(if time permits)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schedule next week (week of 3 October)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and hotel reservation for the 2022 November Plenary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69297</TotalTime>
  <Words>1985</Words>
  <Application>Microsoft Office PowerPoint</Application>
  <PresentationFormat>Widescreen</PresentationFormat>
  <Paragraphs>380</Paragraphs>
  <Slides>24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Norway Nkom’s consultation (1)</vt:lpstr>
      <vt:lpstr>Norway Nkom’s consultation (2)</vt:lpstr>
      <vt:lpstr>India TRAI’s consultation (1)</vt:lpstr>
      <vt:lpstr>India TRAI’s consultation (2)</vt:lpstr>
      <vt:lpstr>General discussion items (1)</vt:lpstr>
      <vt:lpstr>General discussion items (2)</vt:lpstr>
      <vt:lpstr>General discussion items (3)</vt:lpstr>
      <vt:lpstr>General discussion items (4)</vt:lpstr>
      <vt:lpstr>Meeting schedule:  next week</vt:lpstr>
      <vt:lpstr>Meeting and hotel reservation for the 2022 November plenary (1)</vt:lpstr>
      <vt:lpstr>Meeting and hotel reservation for the 2022 November plenary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22/0115r2</dc:title>
  <dc:creator/>
  <cp:keywords>29 September 2022</cp:keywords>
  <cp:lastModifiedBy>Edward Au</cp:lastModifiedBy>
  <cp:revision>4912</cp:revision>
  <cp:lastPrinted>1601-01-01T00:00:00Z</cp:lastPrinted>
  <dcterms:created xsi:type="dcterms:W3CDTF">2016-03-03T14:54:45Z</dcterms:created>
  <dcterms:modified xsi:type="dcterms:W3CDTF">2022-09-29T19:33:08Z</dcterms:modified>
  <cp:category>IEEE 802.18 RR-TAG agenda</cp:category>
</cp:coreProperties>
</file>