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9" r:id="rId15"/>
    <p:sldId id="900" r:id="rId16"/>
    <p:sldId id="882" r:id="rId17"/>
    <p:sldId id="869" r:id="rId18"/>
    <p:sldId id="878" r:id="rId19"/>
    <p:sldId id="868" r:id="rId20"/>
    <p:sldId id="898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6941" autoAdjust="0"/>
  </p:normalViewPr>
  <p:slideViewPr>
    <p:cSldViewPr>
      <p:cViewPr varScale="1">
        <p:scale>
          <a:sx n="74" d="100"/>
          <a:sy n="74" d="100"/>
        </p:scale>
        <p:origin x="128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5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32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802.18-22/0115r1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2-00-0000-weekly-teleconference-minutes-8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nacom.pt/render.jsp?contentId=1728783" TargetMode="External"/><Relationship Id="rId3" Type="http://schemas.openxmlformats.org/officeDocument/2006/relationships/hyperlink" Target="https://mentor.ieee.org/802.18/dcn/22/18-22-0035-36-0000-status-of-ongoing-consultations-and-tag-documents-for-approval.docx" TargetMode="External"/><Relationship Id="rId7" Type="http://schemas.openxmlformats.org/officeDocument/2006/relationships/hyperlink" Target="https://www.ic.gc.ca/eic/site/smt-gst.nsf/eng/sf11817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t.gov.in/relatedlinks/indian-telecommunication-bill-2022" TargetMode="External"/><Relationship Id="rId5" Type="http://schemas.openxmlformats.org/officeDocument/2006/relationships/hyperlink" Target="https://www.nkom.no/aktuelt/horing-av-forslag-til-endringer-i-fribruksforskriften-2022" TargetMode="External"/><Relationship Id="rId4" Type="http://schemas.openxmlformats.org/officeDocument/2006/relationships/hyperlink" Target="https://www.trai.gov.in/sites/default/files/CP_05082022_0.pdf" TargetMode="Externa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om.no/aktuelt/horing-av-forslag-til-endringer-i-fribruksforskriften-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20-00-0000-contribution-for-nkcom-consultatio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19-00-0000-proposed-response-to-india-trai-consultation-on-ai-and-bd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29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1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8</a:t>
            </a:r>
            <a:r>
              <a:rPr lang="en-US" sz="1800" spc="-5" dirty="0" smtClean="0">
                <a:latin typeface="+mj-lt"/>
                <a:cs typeface="Arial"/>
              </a:rPr>
              <a:t>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18-22/0112r0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18-22/0035r36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29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Hearing on </a:t>
            </a:r>
            <a:r>
              <a:rPr lang="en-US" sz="1400" dirty="0">
                <a:hlinkClick r:id="rId5"/>
              </a:rPr>
              <a:t>proposals for changes to the free use </a:t>
            </a:r>
            <a:r>
              <a:rPr lang="en-US" sz="1400" dirty="0" smtClean="0">
                <a:hlinkClick r:id="rId5"/>
              </a:rPr>
              <a:t>regulations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DoT:  </a:t>
            </a:r>
            <a:r>
              <a:rPr lang="en-US" sz="1400" dirty="0" smtClean="0">
                <a:hlinkClick r:id="rId6"/>
              </a:rPr>
              <a:t>Inviting </a:t>
            </a:r>
            <a:r>
              <a:rPr lang="en-US" sz="1400" dirty="0">
                <a:hlinkClick r:id="rId6"/>
              </a:rPr>
              <a:t>comments on the draft Indian Telecommunication Bill, 2022 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ISED: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Consultation on the Spectrum Outlook 2022 to 2026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Portugal 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Consultation on the spectrum strategic plan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Hearing on proposals for changes to the free use regulations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 September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www.nkom.no/aktuelt/horing-av-forslag-til-endringer-i-fribruksforskriften-2022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18-22/0120r0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18-22/0120r0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GB" sz="1800" dirty="0" smtClean="0"/>
              <a:t>consultation </a:t>
            </a:r>
            <a:r>
              <a:rPr lang="en-US" sz="1800" dirty="0"/>
              <a:t>“Hearing on proposals for changes to the free use regulations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28 </a:t>
            </a:r>
            <a:r>
              <a:rPr lang="en-US" sz="1600" spc="-5" dirty="0">
                <a:cs typeface="Arial"/>
              </a:rPr>
              <a:t>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13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18-22/0119r0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7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18-22/0119r0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6629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6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3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Norway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Nkom’s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India TRAI’s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u="sng" spc="-5" dirty="0" smtClean="0">
                <a:solidFill>
                  <a:srgbClr val="00B050"/>
                </a:solidFill>
                <a:cs typeface="Arial"/>
              </a:rPr>
              <a:t>(if time permits)</a:t>
            </a:r>
            <a:endParaRPr lang="en-US" sz="1800" i="1" u="sng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3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69242</TotalTime>
  <Words>1968</Words>
  <Application>Microsoft Office PowerPoint</Application>
  <PresentationFormat>Widescreen</PresentationFormat>
  <Paragraphs>379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Norway Nkom’s consultation (1)</vt:lpstr>
      <vt:lpstr>Norway Nkom’s consultation (2)</vt:lpstr>
      <vt:lpstr>India TRAI’s consultation (1)</vt:lpstr>
      <vt:lpstr>India TRAI’s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22/0115r1</dc:title>
  <dc:creator/>
  <cp:keywords>29 September 2022</cp:keywords>
  <cp:lastModifiedBy>Edward Au</cp:lastModifiedBy>
  <cp:revision>4907</cp:revision>
  <cp:lastPrinted>1601-01-01T00:00:00Z</cp:lastPrinted>
  <dcterms:created xsi:type="dcterms:W3CDTF">2016-03-03T14:54:45Z</dcterms:created>
  <dcterms:modified xsi:type="dcterms:W3CDTF">2022-09-29T18:35:21Z</dcterms:modified>
  <cp:category>IEEE 802.18 RR-TAG agenda</cp:category>
</cp:coreProperties>
</file>