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8" r:id="rId15"/>
    <p:sldId id="882" r:id="rId16"/>
    <p:sldId id="869" r:id="rId17"/>
    <p:sldId id="878" r:id="rId18"/>
    <p:sldId id="868" r:id="rId19"/>
    <p:sldId id="880" r:id="rId20"/>
    <p:sldId id="881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28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802.18-22/0109r2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08-00-0000-weekly-teleconference-minutes-1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3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43.html" TargetMode="External"/><Relationship Id="rId5" Type="http://schemas.openxmlformats.org/officeDocument/2006/relationships/hyperlink" Target="https://www.ofcom.org.uk/consultations-and-statements/category-1/call-for-input-uk-preparations-for-wrc23" TargetMode="External"/><Relationship Id="rId4" Type="http://schemas.openxmlformats.org/officeDocument/2006/relationships/hyperlink" Target="http://www.arcep.fr/actualites/les-communiques-de-presse/detail/n/frequences-230522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actualites/actualites-et-communiques/detail/n/frequences-230522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11-00-0000-proposed-response-to-france-arcep-on-preparing-for-the-future-of-mobile-network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1-01-0000-proposed-response-to-france-arcep-on-preparing-for-the-future-of-mobile-network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398-04-0uhr-rr-tag-mmwave-spectrum-survey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2/04/CALENDAR_OF_APT_ACTIVITIES_FOR_THE_YEAR_2022-v1.6b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kanpou.npb.go.jp/20220902/20220902g00190/20220902g001900000f.html" TargetMode="External"/><Relationship Id="rId4" Type="http://schemas.openxmlformats.org/officeDocument/2006/relationships/hyperlink" Target="https://www.acma.gov.au/publications/2022-09/plan/five-year-spectrum-outlook-2022-2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8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4" name="Document" r:id="rId5" imgW="8284803" imgH="4485542" progId="Word.Document.8">
                  <p:embed/>
                </p:oleObj>
              </mc:Choice>
              <mc:Fallback>
                <p:oleObj name="Document" r:id="rId5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18-22/0108r0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Andy Scott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4"/>
              </a:rPr>
              <a:t>Preparing for the future of mobile </a:t>
            </a:r>
            <a:r>
              <a:rPr lang="en-GB" sz="1400" u="sng" dirty="0" smtClean="0">
                <a:hlinkClick r:id="rId4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Call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for input: UK preparations for the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5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 Conference 2023 (WRC-23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400" u="sng" dirty="0" smtClean="0">
                <a:hlinkClick r:id="rId6"/>
              </a:rPr>
              <a:t>Call </a:t>
            </a:r>
            <a:r>
              <a:rPr lang="en-GB" sz="1400" u="sng" dirty="0">
                <a:hlinkClick r:id="rId6"/>
              </a:rPr>
              <a:t>for opinions on the frequency restructuring action plan (FY2022 version)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dirty="0"/>
              <a:t>Preparing for the future of mobile </a:t>
            </a:r>
            <a:r>
              <a:rPr lang="en-GB" sz="1800" dirty="0" smtClean="0"/>
              <a:t>networks”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23 May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23 September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8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www.arcep.fr/actualites/actualites-et-communiques/detail/n/frequences-230522.html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>
                <a:solidFill>
                  <a:srgbClr val="3333CC"/>
                </a:solidFill>
                <a:cs typeface="Arial"/>
                <a:hlinkClick r:id="rId4"/>
              </a:rPr>
              <a:t>18-22/0111r0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18-22/0111r1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France ARCEP’s </a:t>
            </a:r>
            <a:r>
              <a:rPr lang="en-GB" sz="1800" dirty="0" smtClean="0"/>
              <a:t>consultation </a:t>
            </a:r>
            <a:r>
              <a:rPr lang="en-US" sz="1800" dirty="0" smtClean="0"/>
              <a:t>“</a:t>
            </a:r>
            <a:r>
              <a:rPr lang="en-GB" sz="1800" dirty="0" smtClean="0"/>
              <a:t>Preparing </a:t>
            </a:r>
            <a:r>
              <a:rPr lang="en-GB" sz="1800" dirty="0"/>
              <a:t>for the future of mobile </a:t>
            </a:r>
            <a:r>
              <a:rPr lang="en-GB" sz="1800" dirty="0" smtClean="0"/>
              <a:t>networks”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France ARCEP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22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19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(10 Yes, 0 No, 4 Abstain, 5 Do not vote)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vote.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France ARCEP’s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Report from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5587"/>
            <a:ext cx="105515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P</a:t>
            </a:r>
            <a:r>
              <a:rPr lang="en-US" sz="1800" kern="0" spc="-5" dirty="0" smtClean="0">
                <a:latin typeface="+mj-lt"/>
                <a:cs typeface="Arial"/>
              </a:rPr>
              <a:t>resented by Rich Kennedy (</a:t>
            </a:r>
            <a:r>
              <a:rPr lang="en-US" sz="1800" kern="0" spc="-5" dirty="0" err="1" smtClean="0">
                <a:latin typeface="+mj-lt"/>
                <a:cs typeface="Arial"/>
              </a:rPr>
              <a:t>mmWave</a:t>
            </a:r>
            <a:r>
              <a:rPr lang="en-US" sz="1800" kern="0" spc="-5" dirty="0" smtClean="0">
                <a:latin typeface="+mj-lt"/>
                <a:cs typeface="Arial"/>
              </a:rPr>
              <a:t> ad-hoc chair)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latin typeface="+mj-lt"/>
                <a:cs typeface="Arial"/>
              </a:rPr>
              <a:t>Motion </a:t>
            </a:r>
            <a:r>
              <a:rPr lang="en-US" sz="1800" kern="0" spc="-5" dirty="0" smtClean="0">
                <a:latin typeface="+mj-lt"/>
                <a:cs typeface="Arial"/>
              </a:rPr>
              <a:t>#4 (External</a:t>
            </a:r>
            <a:r>
              <a:rPr lang="en-US" sz="1800" kern="0" spc="-5" dirty="0">
                <a:latin typeface="+mj-lt"/>
                <a:cs typeface="Arial"/>
              </a:rPr>
              <a:t>): </a:t>
            </a:r>
            <a:r>
              <a:rPr lang="en-US" sz="1800" spc="-5" dirty="0">
                <a:cs typeface="Arial"/>
              </a:rPr>
              <a:t>Move to approve </a:t>
            </a:r>
            <a:r>
              <a:rPr lang="en-US" sz="1800" spc="-5" dirty="0" smtClean="0">
                <a:cs typeface="Arial"/>
              </a:rPr>
              <a:t>forwarding the document </a:t>
            </a:r>
            <a:r>
              <a:rPr lang="en-US" sz="1800" spc="-5" dirty="0" smtClean="0">
                <a:solidFill>
                  <a:srgbClr val="0070C0"/>
                </a:solidFill>
                <a:cs typeface="Arial"/>
                <a:hlinkClick r:id="rId4"/>
              </a:rPr>
              <a:t>11-22/1398r4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to the IEEE 802.11 Ultra High Reliability Study Group for presentation and discussion. </a:t>
            </a:r>
            <a:endParaRPr lang="en-US" sz="1800" kern="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12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</a:t>
            </a:r>
            <a:r>
              <a:rPr lang="en-US" sz="1600" spc="-5" dirty="0" smtClean="0">
                <a:cs typeface="Arial"/>
              </a:rPr>
              <a:t>):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Remarks:  Straw poll results conducted on the 7 September 2022 ad-hoc call:  7 Yes, 0 No, 2 Abstain, 1 Do not vote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3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hlinkClick r:id="rId4"/>
              </a:rPr>
              <a:t>Outcome</a:t>
            </a:r>
            <a:r>
              <a:rPr lang="en-US" sz="1400" dirty="0" smtClean="0">
                <a:solidFill>
                  <a:schemeClr val="tx1"/>
                </a:solidFill>
              </a:rPr>
              <a:t> of the 5-year spectrum outlook published following the consultation in the early of this year.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2 September 2022, the </a:t>
            </a:r>
            <a:r>
              <a:rPr lang="en-US" sz="1400" dirty="0" smtClean="0">
                <a:hlinkClick r:id="rId5"/>
              </a:rPr>
              <a:t>regulation</a:t>
            </a:r>
            <a:r>
              <a:rPr lang="en-US" sz="1400" dirty="0" smtClean="0"/>
              <a:t> to </a:t>
            </a:r>
            <a:r>
              <a:rPr lang="en-US" sz="1400" dirty="0"/>
              <a:t>enable LPI and VLP </a:t>
            </a:r>
            <a:r>
              <a:rPr lang="en-US" sz="1400" dirty="0" smtClean="0"/>
              <a:t>in the 5925~6425 MHz frequency band became effective.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19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None.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16:00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France ARCEP’s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Report from the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mmWave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ad-hoc (if time permits)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69104</TotalTime>
  <Words>2036</Words>
  <Application>Microsoft Office PowerPoint</Application>
  <PresentationFormat>Widescreen</PresentationFormat>
  <Paragraphs>386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France ARCEP’s consultation (1)</vt:lpstr>
      <vt:lpstr>France ARCEP’s consultation (2)</vt:lpstr>
      <vt:lpstr>Report from the mmWave ad-hoc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22/0109r2</dc:title>
  <dc:creator/>
  <cp:keywords>8 September 2022</cp:keywords>
  <cp:lastModifiedBy>Edward Au</cp:lastModifiedBy>
  <cp:revision>4881</cp:revision>
  <cp:lastPrinted>1601-01-01T00:00:00Z</cp:lastPrinted>
  <dcterms:created xsi:type="dcterms:W3CDTF">2016-03-03T14:54:45Z</dcterms:created>
  <dcterms:modified xsi:type="dcterms:W3CDTF">2022-09-08T20:01:39Z</dcterms:modified>
  <cp:category>IEEE 802.18 RR-TAG agenda</cp:category>
</cp:coreProperties>
</file>