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3"/>
  </p:notesMasterIdLst>
  <p:handoutMasterIdLst>
    <p:handoutMasterId r:id="rId24"/>
  </p:handoutMasterIdLst>
  <p:sldIdLst>
    <p:sldId id="331" r:id="rId5"/>
    <p:sldId id="394" r:id="rId6"/>
    <p:sldId id="257" r:id="rId7"/>
    <p:sldId id="258" r:id="rId8"/>
    <p:sldId id="259" r:id="rId9"/>
    <p:sldId id="260" r:id="rId10"/>
    <p:sldId id="261" r:id="rId11"/>
    <p:sldId id="262" r:id="rId12"/>
    <p:sldId id="263" r:id="rId13"/>
    <p:sldId id="682" r:id="rId14"/>
    <p:sldId id="685" r:id="rId15"/>
    <p:sldId id="691" r:id="rId16"/>
    <p:sldId id="692" r:id="rId17"/>
    <p:sldId id="693" r:id="rId18"/>
    <p:sldId id="694" r:id="rId19"/>
    <p:sldId id="695" r:id="rId20"/>
    <p:sldId id="696" r:id="rId21"/>
    <p:sldId id="684" r:id="rId22"/>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Lansford"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816066-DFB5-4290-96DA-38564EA3CDB4}" v="2" dt="2022-08-31T17:45:59.4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424" autoAdjust="0"/>
    <p:restoredTop sz="95398" autoAdjust="0"/>
  </p:normalViewPr>
  <p:slideViewPr>
    <p:cSldViewPr snapToGrid="0">
      <p:cViewPr varScale="1">
        <p:scale>
          <a:sx n="153" d="100"/>
          <a:sy n="153" d="100"/>
        </p:scale>
        <p:origin x="876" y="100"/>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57FCF0B3-7731-4F1D-B8C3-11FBCE2C469A}" type="slidenum">
              <a:rPr lang="en-GB" altLang="en-US"/>
              <a:pPr>
                <a:defRPr/>
              </a:pPr>
              <a:t>‹#›</a:t>
            </a:fld>
            <a:endParaRPr lang="en-GB" altLang="en-US"/>
          </a:p>
        </p:txBody>
      </p:sp>
      <p:sp>
        <p:nvSpPr>
          <p:cNvPr id="14342" name="Line 6">
            <a:extLst>
              <a:ext uri="{FF2B5EF4-FFF2-40B4-BE49-F238E27FC236}">
                <a16:creationId xmlns:a16="http://schemas.microsoft.com/office/drawing/2014/main" id="{641CFDED-7E2E-4575-8988-82AD3DFF59E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1F70B89B-C42B-4632-971C-B4FBC7A790DD}"/>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187CA89A-6CFC-4CD6-A115-29A0939E37FC}"/>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DF0BDB8A-338A-47B7-8BD3-8ABAE343A782}"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1FBD192C-DBBB-44D7-9ACD-C05E8D1BDA64}"/>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84C20D1D-C99C-4F5B-8BB7-121273774E7A}"/>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52294244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3A05B6FB-C83E-4290-9970-C5E70BA5C1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5A63EC56-B4BE-426E-9AA5-2517DE112631}"/>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D0F9F363-1290-4AD6-BB78-89D441B3710A}"/>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8A193706-B9F7-4644-BCC3-000DE246E82E}"/>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539D40C-219E-401C-9904-DCD51F7C74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66E0592-371B-4CCA-A858-E28D61E119F1}"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F2EC43D5-7B9C-453D-81A9-6D0A9256F052}"/>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31A5E591-9660-44DA-A906-BDC20E1457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200720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2</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2</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extLst>
      <p:ext uri="{BB962C8B-B14F-4D97-AF65-F5344CB8AC3E}">
        <p14:creationId xmlns:p14="http://schemas.microsoft.com/office/powerpoint/2010/main" val="1257919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PlaceHolder 1"/>
          <p:cNvSpPr>
            <a:spLocks noGrp="1"/>
          </p:cNvSpPr>
          <p:nvPr>
            <p:ph type="hdr"/>
          </p:nvPr>
        </p:nvSpPr>
        <p:spPr>
          <a:xfrm>
            <a:off x="5640480" y="96840"/>
            <a:ext cx="637200" cy="20844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802.11-16/1124r0</a:t>
            </a:r>
            <a:endParaRPr lang="sv-SE" sz="1400" b="0" strike="noStrike" spc="-1">
              <a:latin typeface="Times New Roman"/>
            </a:endParaRPr>
          </a:p>
        </p:txBody>
      </p:sp>
      <p:sp>
        <p:nvSpPr>
          <p:cNvPr id="175" name="PlaceHolder 2"/>
          <p:cNvSpPr>
            <a:spLocks noGrp="1"/>
          </p:cNvSpPr>
          <p:nvPr>
            <p:ph type="dt"/>
          </p:nvPr>
        </p:nvSpPr>
        <p:spPr>
          <a:xfrm>
            <a:off x="654120" y="96840"/>
            <a:ext cx="822960" cy="208440"/>
          </a:xfrm>
          <a:prstGeom prst="rect">
            <a:avLst/>
          </a:prstGeom>
          <a:noFill/>
          <a:ln w="9360">
            <a:noFill/>
          </a:ln>
        </p:spPr>
        <p:txBody>
          <a:bodyPr lIns="0" tIns="0" rIns="0" bIns="0" numCol="1" spcCol="0" anchor="b">
            <a:noAutofit/>
          </a:body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September 2016</a:t>
            </a:r>
            <a:endParaRPr lang="sv-SE" sz="1400" b="0" strike="noStrike" spc="-1">
              <a:latin typeface="Times New Roman"/>
            </a:endParaRPr>
          </a:p>
        </p:txBody>
      </p:sp>
      <p:sp>
        <p:nvSpPr>
          <p:cNvPr id="176" name="PlaceHolder 3"/>
          <p:cNvSpPr>
            <a:spLocks noGrp="1"/>
          </p:cNvSpPr>
          <p:nvPr>
            <p:ph type="ftr"/>
          </p:nvPr>
        </p:nvSpPr>
        <p:spPr>
          <a:xfrm>
            <a:off x="5357880" y="8985240"/>
            <a:ext cx="919800" cy="178560"/>
          </a:xfrm>
          <a:prstGeom prst="rect">
            <a:avLst/>
          </a:prstGeom>
          <a:noFill/>
          <a:ln w="9360">
            <a:noFill/>
          </a:ln>
        </p:spPr>
        <p:txBody>
          <a:bodyPr lIns="0" tIns="0" rIns="0" bIns="0" numCol="1" spcCol="0" anchor="t">
            <a:noAutofit/>
          </a:bodyPr>
          <a:lstStyle/>
          <a:p>
            <a:pPr marL="2057400" indent="-228600">
              <a:lnSpc>
                <a:spcPct val="100000"/>
              </a:lnSpc>
              <a:buNone/>
              <a:tabLst>
                <a:tab pos="0" algn="l"/>
              </a:tabLst>
            </a:pPr>
            <a:r>
              <a:rPr lang="en-US" sz="2400" b="0" strike="noStrike" spc="-1">
                <a:solidFill>
                  <a:srgbClr val="000000"/>
                </a:solidFill>
                <a:latin typeface="Times New Roman"/>
                <a:ea typeface="MS Gothic"/>
              </a:rPr>
              <a:t>Dorothy Stanley (HP Enterprise)</a:t>
            </a:r>
            <a:endParaRPr lang="sv-SE" sz="2400" b="0" strike="noStrike" spc="-1">
              <a:latin typeface="Times New Roman"/>
            </a:endParaRPr>
          </a:p>
        </p:txBody>
      </p:sp>
      <p:sp>
        <p:nvSpPr>
          <p:cNvPr id="177" name="PlaceHolder 4"/>
          <p:cNvSpPr>
            <a:spLocks noGrp="1"/>
          </p:cNvSpPr>
          <p:nvPr>
            <p:ph type="sldNum"/>
          </p:nvPr>
        </p:nvSpPr>
        <p:spPr>
          <a:xfrm>
            <a:off x="3279240" y="9000720"/>
            <a:ext cx="412560" cy="182160"/>
          </a:xfrm>
          <a:prstGeom prst="rect">
            <a:avLst/>
          </a:prstGeom>
          <a:noFill/>
          <a:ln w="9360">
            <a:noFill/>
          </a:ln>
        </p:spPr>
        <p:txBody>
          <a:bodyPr lIns="0" tIns="0" rIns="0" bIns="0" numCol="1" spcCol="0" anchor="t">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3ACB3E50-0A90-4E85-8B19-3AF63B7D9B36}" type="slidenum">
              <a:rPr lang="en-US" sz="1200" b="0" strike="noStrike" spc="-1">
                <a:solidFill>
                  <a:srgbClr val="000000"/>
                </a:solidFill>
                <a:latin typeface="Times New Roman"/>
                <a:ea typeface="MS Gothic"/>
              </a:rPr>
              <a:t>3</a:t>
            </a:fld>
            <a:endParaRPr lang="sv-SE" sz="1200" b="0" strike="noStrike" spc="-1">
              <a:latin typeface="Times New Roman"/>
            </a:endParaRPr>
          </a:p>
        </p:txBody>
      </p:sp>
      <p:sp>
        <p:nvSpPr>
          <p:cNvPr id="178" name="Rectangle 7"/>
          <p:cNvSpPr/>
          <p:nvPr/>
        </p:nvSpPr>
        <p:spPr>
          <a:xfrm>
            <a:off x="3885840" y="8830440"/>
            <a:ext cx="2969640" cy="463320"/>
          </a:xfrm>
          <a:prstGeom prst="rect">
            <a:avLst/>
          </a:prstGeom>
          <a:noFill/>
          <a:ln w="9525">
            <a:noFill/>
          </a:ln>
        </p:spPr>
        <p:style>
          <a:lnRef idx="0">
            <a:scrgbClr r="0" g="0" b="0"/>
          </a:lnRef>
          <a:fillRef idx="0">
            <a:scrgbClr r="0" g="0" b="0"/>
          </a:fillRef>
          <a:effectRef idx="0">
            <a:scrgbClr r="0" g="0" b="0"/>
          </a:effectRef>
          <a:fontRef idx="minor"/>
        </p:style>
        <p:txBody>
          <a:bodyPr lIns="92520" tIns="46440" rIns="92520" bIns="46440" anchor="b">
            <a:noAutofit/>
          </a:bodyPr>
          <a:lstStyle/>
          <a:p>
            <a:pPr algn="r">
              <a:lnSpc>
                <a:spcPct val="100000"/>
              </a:lnSpc>
              <a:buNone/>
            </a:pPr>
            <a:fld id="{01157E4F-3FDE-42DE-BCEF-5BF193CC9DC6}" type="slidenum">
              <a:rPr lang="en-US" sz="2400" b="0" strike="noStrike" spc="-1">
                <a:solidFill>
                  <a:srgbClr val="000000"/>
                </a:solidFill>
                <a:latin typeface="Times New Roman"/>
                <a:ea typeface="MS Gothic"/>
              </a:rPr>
              <a:t>3</a:t>
            </a:fld>
            <a:endParaRPr lang="sv-SE" sz="2400" b="0" strike="noStrike" spc="-1">
              <a:latin typeface="Arial"/>
            </a:endParaRPr>
          </a:p>
        </p:txBody>
      </p:sp>
      <p:sp>
        <p:nvSpPr>
          <p:cNvPr id="179" name="PlaceHolder 5"/>
          <p:cNvSpPr>
            <a:spLocks noGrp="1" noRot="1" noChangeAspect="1"/>
          </p:cNvSpPr>
          <p:nvPr>
            <p:ph type="sldImg"/>
          </p:nvPr>
        </p:nvSpPr>
        <p:spPr>
          <a:xfrm>
            <a:off x="334963" y="698500"/>
            <a:ext cx="6188075" cy="3481388"/>
          </a:xfrm>
          <a:prstGeom prst="rect">
            <a:avLst/>
          </a:prstGeom>
          <a:ln w="0">
            <a:noFill/>
          </a:ln>
        </p:spPr>
      </p:sp>
      <p:sp>
        <p:nvSpPr>
          <p:cNvPr id="180" name="PlaceHolder 6"/>
          <p:cNvSpPr>
            <a:spLocks noGrp="1"/>
          </p:cNvSpPr>
          <p:nvPr>
            <p:ph type="body"/>
          </p:nvPr>
        </p:nvSpPr>
        <p:spPr>
          <a:xfrm>
            <a:off x="915480" y="4416120"/>
            <a:ext cx="5024880" cy="4179600"/>
          </a:xfrm>
          <a:prstGeom prst="rect">
            <a:avLst/>
          </a:prstGeom>
          <a:noFill/>
          <a:ln w="9360">
            <a:noFill/>
          </a:ln>
        </p:spPr>
        <p:txBody>
          <a:bodyPr lIns="92520" tIns="46440" rIns="92520" bIns="46440" numCol="1" spcCol="0" anchor="t">
            <a:noAutofit/>
          </a:bodyPr>
          <a:lstStyle/>
          <a:p>
            <a:endParaRPr lang="sv-SE" sz="2000" b="0" strike="noStrike" spc="-1">
              <a:latin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PlaceHolder 1"/>
          <p:cNvSpPr>
            <a:spLocks noGrp="1"/>
          </p:cNvSpPr>
          <p:nvPr>
            <p:ph type="hdr"/>
          </p:nvPr>
        </p:nvSpPr>
        <p:spPr>
          <a:xfrm>
            <a:off x="5640480" y="96840"/>
            <a:ext cx="637200" cy="20844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802.11-16/1124r0</a:t>
            </a:r>
            <a:endParaRPr lang="sv-SE" sz="1400" b="0" strike="noStrike" spc="-1">
              <a:latin typeface="Times New Roman"/>
            </a:endParaRPr>
          </a:p>
        </p:txBody>
      </p:sp>
      <p:sp>
        <p:nvSpPr>
          <p:cNvPr id="182" name="PlaceHolder 2"/>
          <p:cNvSpPr>
            <a:spLocks noGrp="1"/>
          </p:cNvSpPr>
          <p:nvPr>
            <p:ph type="dt"/>
          </p:nvPr>
        </p:nvSpPr>
        <p:spPr>
          <a:xfrm>
            <a:off x="654120" y="96840"/>
            <a:ext cx="822960" cy="208440"/>
          </a:xfrm>
          <a:prstGeom prst="rect">
            <a:avLst/>
          </a:prstGeom>
          <a:noFill/>
          <a:ln w="9360">
            <a:noFill/>
          </a:ln>
        </p:spPr>
        <p:txBody>
          <a:bodyPr lIns="0" tIns="0" rIns="0" bIns="0" numCol="1" spcCol="0" anchor="b">
            <a:noAutofit/>
          </a:body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September 2016</a:t>
            </a:r>
            <a:endParaRPr lang="sv-SE" sz="1400" b="0" strike="noStrike" spc="-1">
              <a:latin typeface="Times New Roman"/>
            </a:endParaRPr>
          </a:p>
        </p:txBody>
      </p:sp>
      <p:sp>
        <p:nvSpPr>
          <p:cNvPr id="183" name="PlaceHolder 3"/>
          <p:cNvSpPr>
            <a:spLocks noGrp="1"/>
          </p:cNvSpPr>
          <p:nvPr>
            <p:ph type="ftr"/>
          </p:nvPr>
        </p:nvSpPr>
        <p:spPr>
          <a:xfrm>
            <a:off x="5357880" y="8985240"/>
            <a:ext cx="919800" cy="178560"/>
          </a:xfrm>
          <a:prstGeom prst="rect">
            <a:avLst/>
          </a:prstGeom>
          <a:noFill/>
          <a:ln w="9360">
            <a:noFill/>
          </a:ln>
        </p:spPr>
        <p:txBody>
          <a:bodyPr lIns="0" tIns="0" rIns="0" bIns="0" numCol="1" spcCol="0" anchor="t">
            <a:noAutofit/>
          </a:bodyPr>
          <a:lstStyle/>
          <a:p>
            <a:pPr marL="2057400" indent="-228600">
              <a:lnSpc>
                <a:spcPct val="100000"/>
              </a:lnSpc>
              <a:buNone/>
              <a:tabLst>
                <a:tab pos="0" algn="l"/>
              </a:tabLst>
            </a:pPr>
            <a:r>
              <a:rPr lang="en-US" sz="2400" b="0" strike="noStrike" spc="-1">
                <a:solidFill>
                  <a:srgbClr val="000000"/>
                </a:solidFill>
                <a:latin typeface="Times New Roman"/>
                <a:ea typeface="MS Gothic"/>
              </a:rPr>
              <a:t>Dorothy Stanley (HP Enterprise)</a:t>
            </a:r>
            <a:endParaRPr lang="sv-SE" sz="2400" b="0" strike="noStrike" spc="-1">
              <a:latin typeface="Times New Roman"/>
            </a:endParaRPr>
          </a:p>
        </p:txBody>
      </p:sp>
      <p:sp>
        <p:nvSpPr>
          <p:cNvPr id="184" name="PlaceHolder 4"/>
          <p:cNvSpPr>
            <a:spLocks noGrp="1"/>
          </p:cNvSpPr>
          <p:nvPr>
            <p:ph type="sldNum"/>
          </p:nvPr>
        </p:nvSpPr>
        <p:spPr>
          <a:xfrm>
            <a:off x="3279240" y="9000720"/>
            <a:ext cx="412560" cy="182160"/>
          </a:xfrm>
          <a:prstGeom prst="rect">
            <a:avLst/>
          </a:prstGeom>
          <a:noFill/>
          <a:ln w="9360">
            <a:noFill/>
          </a:ln>
        </p:spPr>
        <p:txBody>
          <a:bodyPr lIns="0" tIns="0" rIns="0" bIns="0" numCol="1" spcCol="0" anchor="t">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EC3348CE-D47B-4E80-BFA0-AB67AC16CFEA}" type="slidenum">
              <a:rPr lang="en-US" sz="1200" b="0" strike="noStrike" spc="-1">
                <a:solidFill>
                  <a:srgbClr val="000000"/>
                </a:solidFill>
                <a:latin typeface="Times New Roman"/>
                <a:ea typeface="MS Gothic"/>
              </a:rPr>
              <a:t>4</a:t>
            </a:fld>
            <a:endParaRPr lang="sv-SE" sz="1200" b="0" strike="noStrike" spc="-1">
              <a:latin typeface="Times New Roman"/>
            </a:endParaRPr>
          </a:p>
        </p:txBody>
      </p:sp>
      <p:sp>
        <p:nvSpPr>
          <p:cNvPr id="185" name="Rectangle 7"/>
          <p:cNvSpPr/>
          <p:nvPr/>
        </p:nvSpPr>
        <p:spPr>
          <a:xfrm>
            <a:off x="3885840" y="8830440"/>
            <a:ext cx="2969640" cy="463320"/>
          </a:xfrm>
          <a:prstGeom prst="rect">
            <a:avLst/>
          </a:prstGeom>
          <a:noFill/>
          <a:ln w="9525">
            <a:noFill/>
          </a:ln>
        </p:spPr>
        <p:style>
          <a:lnRef idx="0">
            <a:scrgbClr r="0" g="0" b="0"/>
          </a:lnRef>
          <a:fillRef idx="0">
            <a:scrgbClr r="0" g="0" b="0"/>
          </a:fillRef>
          <a:effectRef idx="0">
            <a:scrgbClr r="0" g="0" b="0"/>
          </a:effectRef>
          <a:fontRef idx="minor"/>
        </p:style>
        <p:txBody>
          <a:bodyPr lIns="92520" tIns="46440" rIns="92520" bIns="46440" anchor="b">
            <a:noAutofit/>
          </a:bodyPr>
          <a:lstStyle/>
          <a:p>
            <a:pPr algn="r">
              <a:lnSpc>
                <a:spcPct val="100000"/>
              </a:lnSpc>
              <a:buNone/>
            </a:pPr>
            <a:fld id="{A5515B21-3049-4418-887E-1BDA9771933B}" type="slidenum">
              <a:rPr lang="en-US" sz="2400" b="0" strike="noStrike" spc="-1">
                <a:solidFill>
                  <a:srgbClr val="000000"/>
                </a:solidFill>
                <a:latin typeface="Times New Roman"/>
                <a:ea typeface="MS Gothic"/>
              </a:rPr>
              <a:t>4</a:t>
            </a:fld>
            <a:endParaRPr lang="sv-SE" sz="2400" b="0" strike="noStrike" spc="-1">
              <a:latin typeface="Arial"/>
            </a:endParaRPr>
          </a:p>
        </p:txBody>
      </p:sp>
      <p:sp>
        <p:nvSpPr>
          <p:cNvPr id="186" name="PlaceHolder 5"/>
          <p:cNvSpPr>
            <a:spLocks noGrp="1" noRot="1" noChangeAspect="1"/>
          </p:cNvSpPr>
          <p:nvPr>
            <p:ph type="sldImg"/>
          </p:nvPr>
        </p:nvSpPr>
        <p:spPr>
          <a:xfrm>
            <a:off x="334963" y="698500"/>
            <a:ext cx="6188075" cy="3481388"/>
          </a:xfrm>
          <a:prstGeom prst="rect">
            <a:avLst/>
          </a:prstGeom>
          <a:ln w="0">
            <a:noFill/>
          </a:ln>
        </p:spPr>
      </p:sp>
      <p:sp>
        <p:nvSpPr>
          <p:cNvPr id="187" name="PlaceHolder 6"/>
          <p:cNvSpPr>
            <a:spLocks noGrp="1"/>
          </p:cNvSpPr>
          <p:nvPr>
            <p:ph type="body"/>
          </p:nvPr>
        </p:nvSpPr>
        <p:spPr>
          <a:xfrm>
            <a:off x="915480" y="4416120"/>
            <a:ext cx="5024880" cy="4179600"/>
          </a:xfrm>
          <a:prstGeom prst="rect">
            <a:avLst/>
          </a:prstGeom>
          <a:noFill/>
          <a:ln w="9360">
            <a:noFill/>
          </a:ln>
        </p:spPr>
        <p:txBody>
          <a:bodyPr lIns="92520" tIns="46440" rIns="92520" bIns="46440" numCol="1" spcCol="0" anchor="t">
            <a:noAutofit/>
          </a:bodyPr>
          <a:lstStyle/>
          <a:p>
            <a:endParaRPr lang="sv-SE" sz="2000" b="0" strike="noStrike" spc="-1">
              <a:latin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PlaceHolder 1"/>
          <p:cNvSpPr>
            <a:spLocks noGrp="1"/>
          </p:cNvSpPr>
          <p:nvPr>
            <p:ph type="hdr"/>
          </p:nvPr>
        </p:nvSpPr>
        <p:spPr>
          <a:xfrm>
            <a:off x="5640480" y="96840"/>
            <a:ext cx="637200" cy="20844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802.11-16/1124r0</a:t>
            </a:r>
            <a:endParaRPr lang="sv-SE" sz="1400" b="0" strike="noStrike" spc="-1">
              <a:latin typeface="Times New Roman"/>
            </a:endParaRPr>
          </a:p>
        </p:txBody>
      </p:sp>
      <p:sp>
        <p:nvSpPr>
          <p:cNvPr id="189" name="PlaceHolder 2"/>
          <p:cNvSpPr>
            <a:spLocks noGrp="1"/>
          </p:cNvSpPr>
          <p:nvPr>
            <p:ph type="dt"/>
          </p:nvPr>
        </p:nvSpPr>
        <p:spPr>
          <a:xfrm>
            <a:off x="654120" y="96840"/>
            <a:ext cx="822960" cy="208440"/>
          </a:xfrm>
          <a:prstGeom prst="rect">
            <a:avLst/>
          </a:prstGeom>
          <a:noFill/>
          <a:ln w="9360">
            <a:noFill/>
          </a:ln>
        </p:spPr>
        <p:txBody>
          <a:bodyPr lIns="0" tIns="0" rIns="0" bIns="0" numCol="1" spcCol="0" anchor="b">
            <a:noAutofit/>
          </a:body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September 2016</a:t>
            </a:r>
            <a:endParaRPr lang="sv-SE" sz="1400" b="0" strike="noStrike" spc="-1">
              <a:latin typeface="Times New Roman"/>
            </a:endParaRPr>
          </a:p>
        </p:txBody>
      </p:sp>
      <p:sp>
        <p:nvSpPr>
          <p:cNvPr id="190" name="PlaceHolder 3"/>
          <p:cNvSpPr>
            <a:spLocks noGrp="1"/>
          </p:cNvSpPr>
          <p:nvPr>
            <p:ph type="ftr"/>
          </p:nvPr>
        </p:nvSpPr>
        <p:spPr>
          <a:xfrm>
            <a:off x="5357880" y="8985240"/>
            <a:ext cx="919800" cy="178560"/>
          </a:xfrm>
          <a:prstGeom prst="rect">
            <a:avLst/>
          </a:prstGeom>
          <a:noFill/>
          <a:ln w="9360">
            <a:noFill/>
          </a:ln>
        </p:spPr>
        <p:txBody>
          <a:bodyPr lIns="0" tIns="0" rIns="0" bIns="0" numCol="1" spcCol="0" anchor="t">
            <a:noAutofit/>
          </a:bodyPr>
          <a:lstStyle/>
          <a:p>
            <a:pPr marL="2057400" indent="-228600">
              <a:lnSpc>
                <a:spcPct val="100000"/>
              </a:lnSpc>
              <a:buNone/>
              <a:tabLst>
                <a:tab pos="0" algn="l"/>
              </a:tabLst>
            </a:pPr>
            <a:r>
              <a:rPr lang="en-US" sz="2400" b="0" strike="noStrike" spc="-1">
                <a:solidFill>
                  <a:srgbClr val="000000"/>
                </a:solidFill>
                <a:latin typeface="Times New Roman"/>
                <a:ea typeface="MS Gothic"/>
              </a:rPr>
              <a:t>Dorothy Stanley (HP Enterprise)</a:t>
            </a:r>
            <a:endParaRPr lang="sv-SE" sz="2400" b="0" strike="noStrike" spc="-1">
              <a:latin typeface="Times New Roman"/>
            </a:endParaRPr>
          </a:p>
        </p:txBody>
      </p:sp>
      <p:sp>
        <p:nvSpPr>
          <p:cNvPr id="191" name="PlaceHolder 4"/>
          <p:cNvSpPr>
            <a:spLocks noGrp="1"/>
          </p:cNvSpPr>
          <p:nvPr>
            <p:ph type="sldNum"/>
          </p:nvPr>
        </p:nvSpPr>
        <p:spPr>
          <a:xfrm>
            <a:off x="3279240" y="9000720"/>
            <a:ext cx="412560" cy="182160"/>
          </a:xfrm>
          <a:prstGeom prst="rect">
            <a:avLst/>
          </a:prstGeom>
          <a:noFill/>
          <a:ln w="9360">
            <a:noFill/>
          </a:ln>
        </p:spPr>
        <p:txBody>
          <a:bodyPr lIns="0" tIns="0" rIns="0" bIns="0" numCol="1" spcCol="0" anchor="t">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50CADE2A-F581-4CDF-B58A-F46CDFC2CB51}" type="slidenum">
              <a:rPr lang="en-US" sz="1200" b="0" strike="noStrike" spc="-1">
                <a:solidFill>
                  <a:srgbClr val="000000"/>
                </a:solidFill>
                <a:latin typeface="Times New Roman"/>
                <a:ea typeface="MS Gothic"/>
              </a:rPr>
              <a:t>5</a:t>
            </a:fld>
            <a:endParaRPr lang="sv-SE" sz="1200" b="0" strike="noStrike" spc="-1">
              <a:latin typeface="Times New Roman"/>
            </a:endParaRPr>
          </a:p>
        </p:txBody>
      </p:sp>
      <p:sp>
        <p:nvSpPr>
          <p:cNvPr id="192" name="Rectangle 7"/>
          <p:cNvSpPr/>
          <p:nvPr/>
        </p:nvSpPr>
        <p:spPr>
          <a:xfrm>
            <a:off x="3885840" y="8830440"/>
            <a:ext cx="2969640" cy="463320"/>
          </a:xfrm>
          <a:prstGeom prst="rect">
            <a:avLst/>
          </a:prstGeom>
          <a:noFill/>
          <a:ln w="9525">
            <a:noFill/>
          </a:ln>
        </p:spPr>
        <p:style>
          <a:lnRef idx="0">
            <a:scrgbClr r="0" g="0" b="0"/>
          </a:lnRef>
          <a:fillRef idx="0">
            <a:scrgbClr r="0" g="0" b="0"/>
          </a:fillRef>
          <a:effectRef idx="0">
            <a:scrgbClr r="0" g="0" b="0"/>
          </a:effectRef>
          <a:fontRef idx="minor"/>
        </p:style>
        <p:txBody>
          <a:bodyPr lIns="92520" tIns="46440" rIns="92520" bIns="46440" anchor="b">
            <a:noAutofit/>
          </a:bodyPr>
          <a:lstStyle/>
          <a:p>
            <a:pPr algn="r">
              <a:lnSpc>
                <a:spcPct val="100000"/>
              </a:lnSpc>
              <a:buNone/>
            </a:pPr>
            <a:fld id="{A2E09BF0-C8BD-4250-BF09-C18DFD683C9F}" type="slidenum">
              <a:rPr lang="en-US" sz="2400" b="0" strike="noStrike" spc="-1">
                <a:solidFill>
                  <a:srgbClr val="000000"/>
                </a:solidFill>
                <a:latin typeface="Times New Roman"/>
                <a:ea typeface="MS Gothic"/>
              </a:rPr>
              <a:t>5</a:t>
            </a:fld>
            <a:endParaRPr lang="sv-SE" sz="2400" b="0" strike="noStrike" spc="-1">
              <a:latin typeface="Arial"/>
            </a:endParaRPr>
          </a:p>
        </p:txBody>
      </p:sp>
      <p:sp>
        <p:nvSpPr>
          <p:cNvPr id="193" name="PlaceHolder 5"/>
          <p:cNvSpPr>
            <a:spLocks noGrp="1" noRot="1" noChangeAspect="1"/>
          </p:cNvSpPr>
          <p:nvPr>
            <p:ph type="sldImg"/>
          </p:nvPr>
        </p:nvSpPr>
        <p:spPr>
          <a:xfrm>
            <a:off x="334963" y="698500"/>
            <a:ext cx="6188075" cy="3481388"/>
          </a:xfrm>
          <a:prstGeom prst="rect">
            <a:avLst/>
          </a:prstGeom>
          <a:ln w="0">
            <a:noFill/>
          </a:ln>
        </p:spPr>
      </p:sp>
      <p:sp>
        <p:nvSpPr>
          <p:cNvPr id="194" name="PlaceHolder 6"/>
          <p:cNvSpPr>
            <a:spLocks noGrp="1"/>
          </p:cNvSpPr>
          <p:nvPr>
            <p:ph type="body"/>
          </p:nvPr>
        </p:nvSpPr>
        <p:spPr>
          <a:xfrm>
            <a:off x="915480" y="4416120"/>
            <a:ext cx="5024880" cy="4179600"/>
          </a:xfrm>
          <a:prstGeom prst="rect">
            <a:avLst/>
          </a:prstGeom>
          <a:noFill/>
          <a:ln w="9360">
            <a:noFill/>
          </a:ln>
        </p:spPr>
        <p:txBody>
          <a:bodyPr lIns="92520" tIns="46440" rIns="92520" bIns="46440" numCol="1" spcCol="0" anchor="t">
            <a:noAutofit/>
          </a:bodyPr>
          <a:lstStyle/>
          <a:p>
            <a:endParaRPr lang="sv-SE" sz="2000" b="0" strike="noStrike" spc="-1">
              <a:latin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PlaceHolder 1"/>
          <p:cNvSpPr>
            <a:spLocks noGrp="1" noRot="1" noChangeAspect="1"/>
          </p:cNvSpPr>
          <p:nvPr>
            <p:ph type="sldImg"/>
          </p:nvPr>
        </p:nvSpPr>
        <p:spPr>
          <a:xfrm>
            <a:off x="385763" y="701675"/>
            <a:ext cx="6159500" cy="3465513"/>
          </a:xfrm>
          <a:prstGeom prst="rect">
            <a:avLst/>
          </a:prstGeom>
          <a:ln w="0">
            <a:noFill/>
          </a:ln>
        </p:spPr>
      </p:sp>
      <p:sp>
        <p:nvSpPr>
          <p:cNvPr id="196" name="PlaceHolder 2"/>
          <p:cNvSpPr>
            <a:spLocks noGrp="1"/>
          </p:cNvSpPr>
          <p:nvPr>
            <p:ph type="body"/>
          </p:nvPr>
        </p:nvSpPr>
        <p:spPr>
          <a:xfrm>
            <a:off x="923760" y="4408560"/>
            <a:ext cx="5082120" cy="4172760"/>
          </a:xfrm>
          <a:prstGeom prst="rect">
            <a:avLst/>
          </a:prstGeom>
          <a:noFill/>
          <a:ln w="9360">
            <a:noFill/>
          </a:ln>
        </p:spPr>
        <p:txBody>
          <a:bodyPr lIns="93600" tIns="46080" rIns="93600" bIns="46080" numCol="1" spcCol="0" anchor="t">
            <a:noAutofit/>
          </a:bodyPr>
          <a:lstStyle/>
          <a:p>
            <a:endParaRPr lang="sv-SE" sz="2000" b="0" strike="noStrike" spc="-1">
              <a:latin typeface="Arial"/>
            </a:endParaRPr>
          </a:p>
        </p:txBody>
      </p:sp>
      <p:sp>
        <p:nvSpPr>
          <p:cNvPr id="197" name="PlaceHolder 3"/>
          <p:cNvSpPr>
            <a:spLocks noGrp="1"/>
          </p:cNvSpPr>
          <p:nvPr>
            <p:ph type="hdr"/>
          </p:nvPr>
        </p:nvSpPr>
        <p:spPr>
          <a:xfrm>
            <a:off x="5640480" y="96840"/>
            <a:ext cx="637200" cy="20844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802.11-yy/xxxxr0</a:t>
            </a:r>
            <a:endParaRPr lang="sv-SE" sz="1400" b="0" strike="noStrike" spc="-1">
              <a:latin typeface="Times New Roman"/>
            </a:endParaRPr>
          </a:p>
        </p:txBody>
      </p:sp>
      <p:sp>
        <p:nvSpPr>
          <p:cNvPr id="198" name="PlaceHolder 4"/>
          <p:cNvSpPr>
            <a:spLocks noGrp="1"/>
          </p:cNvSpPr>
          <p:nvPr>
            <p:ph type="dt"/>
          </p:nvPr>
        </p:nvSpPr>
        <p:spPr>
          <a:xfrm>
            <a:off x="654120" y="96840"/>
            <a:ext cx="822960" cy="208440"/>
          </a:xfrm>
          <a:prstGeom prst="rect">
            <a:avLst/>
          </a:prstGeom>
          <a:noFill/>
          <a:ln w="9360">
            <a:noFill/>
          </a:ln>
        </p:spPr>
        <p:txBody>
          <a:bodyPr lIns="0" tIns="0" rIns="0" bIns="0" numCol="1" spcCol="0" anchor="b">
            <a:noAutofit/>
          </a:body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Month Year</a:t>
            </a:r>
            <a:endParaRPr lang="sv-SE" sz="1400" b="0" strike="noStrike" spc="-1">
              <a:latin typeface="Times New Roman"/>
            </a:endParaRPr>
          </a:p>
        </p:txBody>
      </p:sp>
      <p:sp>
        <p:nvSpPr>
          <p:cNvPr id="199" name="PlaceHolder 5"/>
          <p:cNvSpPr>
            <a:spLocks noGrp="1"/>
          </p:cNvSpPr>
          <p:nvPr>
            <p:ph type="ftr"/>
          </p:nvPr>
        </p:nvSpPr>
        <p:spPr>
          <a:xfrm>
            <a:off x="5357880" y="8985240"/>
            <a:ext cx="919800" cy="178560"/>
          </a:xfrm>
          <a:prstGeom prst="rect">
            <a:avLst/>
          </a:prstGeom>
          <a:noFill/>
          <a:ln w="9360">
            <a:noFill/>
          </a:ln>
        </p:spPr>
        <p:txBody>
          <a:bodyPr lIns="0" tIns="0" rIns="0" bIns="0" numCol="1" spcCol="0" anchor="t">
            <a:noAutofit/>
          </a:bodyPr>
          <a:lstStyle/>
          <a:p>
            <a: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1200" b="0" strike="noStrike" spc="-1">
                <a:solidFill>
                  <a:srgbClr val="000000"/>
                </a:solidFill>
                <a:latin typeface="Times New Roman"/>
                <a:ea typeface="MS Gothic"/>
              </a:rPr>
              <a:t>John Doe, Some Company</a:t>
            </a:r>
            <a:endParaRPr lang="sv-SE" sz="1200" b="0" strike="noStrike" spc="-1">
              <a:latin typeface="Times New Roman"/>
            </a:endParaRPr>
          </a:p>
        </p:txBody>
      </p:sp>
      <p:sp>
        <p:nvSpPr>
          <p:cNvPr id="200" name="PlaceHolder 6"/>
          <p:cNvSpPr>
            <a:spLocks noGrp="1"/>
          </p:cNvSpPr>
          <p:nvPr>
            <p:ph type="sldNum"/>
          </p:nvPr>
        </p:nvSpPr>
        <p:spPr>
          <a:xfrm>
            <a:off x="3222720" y="8985240"/>
            <a:ext cx="508680" cy="361080"/>
          </a:xfrm>
          <a:prstGeom prst="rect">
            <a:avLst/>
          </a:prstGeom>
          <a:noFill/>
          <a:ln w="9360">
            <a:noFill/>
          </a:ln>
        </p:spPr>
        <p:txBody>
          <a:bodyPr lIns="0" tIns="0" rIns="0" bIns="0" numCol="1" spcCol="0" anchor="t">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9895E17D-A954-4A57-9708-E624C91B42AF}" type="slidenum">
              <a:rPr lang="en-US" sz="1200" b="0" strike="noStrike" spc="-1">
                <a:solidFill>
                  <a:srgbClr val="000000"/>
                </a:solidFill>
                <a:latin typeface="Times New Roman"/>
                <a:ea typeface="MS Gothic"/>
              </a:rPr>
              <a:t>9</a:t>
            </a:fld>
            <a:endParaRPr lang="sv-SE" sz="1200" b="0" strike="noStrike" spc="-1">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8162BB5-2F43-4C93-A65F-DE6CD46E77E8}"/>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5" name="Rectangle 5">
            <a:extLst>
              <a:ext uri="{FF2B5EF4-FFF2-40B4-BE49-F238E27FC236}">
                <a16:creationId xmlns:a16="http://schemas.microsoft.com/office/drawing/2014/main" id="{5C5295A9-EA8A-498A-BD6F-FB29FDF0A47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(Unlicensed Spectrum Advocates)</a:t>
            </a:r>
            <a:endParaRPr lang="en-GB"/>
          </a:p>
        </p:txBody>
      </p:sp>
      <p:sp>
        <p:nvSpPr>
          <p:cNvPr id="6" name="Rectangle 6">
            <a:extLst>
              <a:ext uri="{FF2B5EF4-FFF2-40B4-BE49-F238E27FC236}">
                <a16:creationId xmlns:a16="http://schemas.microsoft.com/office/drawing/2014/main" id="{2391E083-D178-43A6-B7CC-C07C3A9389C2}"/>
              </a:ext>
            </a:extLst>
          </p:cNvPr>
          <p:cNvSpPr>
            <a:spLocks noGrp="1" noChangeArrowheads="1"/>
          </p:cNvSpPr>
          <p:nvPr>
            <p:ph type="sldNum" sz="quarter" idx="12"/>
          </p:nvPr>
        </p:nvSpPr>
        <p:spPr/>
        <p:txBody>
          <a:bodyPr/>
          <a:lstStyle>
            <a:lvl1pPr>
              <a:defRPr/>
            </a:lvl1pPr>
          </a:lstStyle>
          <a:p>
            <a:pPr>
              <a:defRPr/>
            </a:pPr>
            <a:r>
              <a:rPr lang="en-GB" altLang="en-US"/>
              <a:t>Slide </a:t>
            </a:r>
            <a:fld id="{C90FC3A3-301E-4F8D-8839-43598ECC5F75}" type="slidenum">
              <a:rPr lang="en-GB" altLang="en-US"/>
              <a:pPr>
                <a:defRPr/>
              </a:pPr>
              <a:t>‹#›</a:t>
            </a:fld>
            <a:endParaRPr lang="en-GB" altLang="en-US"/>
          </a:p>
        </p:txBody>
      </p:sp>
    </p:spTree>
    <p:extLst>
      <p:ext uri="{BB962C8B-B14F-4D97-AF65-F5344CB8AC3E}">
        <p14:creationId xmlns:p14="http://schemas.microsoft.com/office/powerpoint/2010/main" val="331839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514D9B2-19E2-4D39-B902-C7695CA5DA69}"/>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5" name="Rectangle 5">
            <a:extLst>
              <a:ext uri="{FF2B5EF4-FFF2-40B4-BE49-F238E27FC236}">
                <a16:creationId xmlns:a16="http://schemas.microsoft.com/office/drawing/2014/main" id="{A795563E-A754-441A-B624-E05B0D0CBD8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(Unlicensed Spectrum Advocates)</a:t>
            </a:r>
            <a:endParaRPr lang="en-GB"/>
          </a:p>
        </p:txBody>
      </p:sp>
      <p:sp>
        <p:nvSpPr>
          <p:cNvPr id="6" name="Rectangle 6">
            <a:extLst>
              <a:ext uri="{FF2B5EF4-FFF2-40B4-BE49-F238E27FC236}">
                <a16:creationId xmlns:a16="http://schemas.microsoft.com/office/drawing/2014/main" id="{053993DB-068F-48A7-ACFE-E922D57F09DA}"/>
              </a:ext>
            </a:extLst>
          </p:cNvPr>
          <p:cNvSpPr>
            <a:spLocks noGrp="1" noChangeArrowheads="1"/>
          </p:cNvSpPr>
          <p:nvPr>
            <p:ph type="sldNum" sz="quarter" idx="12"/>
          </p:nvPr>
        </p:nvSpPr>
        <p:spPr/>
        <p:txBody>
          <a:bodyPr/>
          <a:lstStyle>
            <a:lvl1pPr>
              <a:defRPr/>
            </a:lvl1pPr>
          </a:lstStyle>
          <a:p>
            <a:pPr>
              <a:defRPr/>
            </a:pPr>
            <a:r>
              <a:rPr lang="en-GB" altLang="en-US"/>
              <a:t>Slide </a:t>
            </a:r>
            <a:fld id="{A45D35EB-F145-4DCE-B653-E0E78232D041}" type="slidenum">
              <a:rPr lang="en-GB" altLang="en-US"/>
              <a:pPr>
                <a:defRPr/>
              </a:pPr>
              <a:t>‹#›</a:t>
            </a:fld>
            <a:endParaRPr lang="en-GB" altLang="en-US"/>
          </a:p>
        </p:txBody>
      </p:sp>
    </p:spTree>
    <p:extLst>
      <p:ext uri="{BB962C8B-B14F-4D97-AF65-F5344CB8AC3E}">
        <p14:creationId xmlns:p14="http://schemas.microsoft.com/office/powerpoint/2010/main" val="157951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55944A-7797-439F-86E7-EE09F6FC9493}"/>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5" name="Rectangle 5">
            <a:extLst>
              <a:ext uri="{FF2B5EF4-FFF2-40B4-BE49-F238E27FC236}">
                <a16:creationId xmlns:a16="http://schemas.microsoft.com/office/drawing/2014/main" id="{9C615415-EB2D-4B72-A5C2-33558C2B2377}"/>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(Unlicensed Spectrum Advocates)</a:t>
            </a:r>
            <a:endParaRPr lang="en-GB"/>
          </a:p>
        </p:txBody>
      </p:sp>
      <p:sp>
        <p:nvSpPr>
          <p:cNvPr id="6" name="Rectangle 6">
            <a:extLst>
              <a:ext uri="{FF2B5EF4-FFF2-40B4-BE49-F238E27FC236}">
                <a16:creationId xmlns:a16="http://schemas.microsoft.com/office/drawing/2014/main" id="{C4D87681-822D-4A90-AB45-BEB1A3401CF6}"/>
              </a:ext>
            </a:extLst>
          </p:cNvPr>
          <p:cNvSpPr>
            <a:spLocks noGrp="1" noChangeArrowheads="1"/>
          </p:cNvSpPr>
          <p:nvPr>
            <p:ph type="sldNum" sz="quarter" idx="12"/>
          </p:nvPr>
        </p:nvSpPr>
        <p:spPr/>
        <p:txBody>
          <a:bodyPr/>
          <a:lstStyle>
            <a:lvl1pPr>
              <a:defRPr/>
            </a:lvl1pPr>
          </a:lstStyle>
          <a:p>
            <a:pPr>
              <a:defRPr/>
            </a:pPr>
            <a:r>
              <a:rPr lang="en-GB" altLang="en-US"/>
              <a:t>Slide </a:t>
            </a:r>
            <a:fld id="{C9234C9D-468D-4AD0-9264-55B858844790}" type="slidenum">
              <a:rPr lang="en-GB" altLang="en-US"/>
              <a:pPr>
                <a:defRPr/>
              </a:pPr>
              <a:t>‹#›</a:t>
            </a:fld>
            <a:endParaRPr lang="en-GB" altLang="en-US"/>
          </a:p>
        </p:txBody>
      </p:sp>
    </p:spTree>
    <p:extLst>
      <p:ext uri="{BB962C8B-B14F-4D97-AF65-F5344CB8AC3E}">
        <p14:creationId xmlns:p14="http://schemas.microsoft.com/office/powerpoint/2010/main" val="256463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529014E-E29C-478D-8CDE-9A88027343E0}"/>
              </a:ext>
            </a:extLst>
          </p:cNvPr>
          <p:cNvSpPr>
            <a:spLocks noGrp="1" noChangeArrowheads="1"/>
          </p:cNvSpPr>
          <p:nvPr>
            <p:ph type="dt" sz="half" idx="10"/>
          </p:nvPr>
        </p:nvSpPr>
        <p:spPr>
          <a:xfrm>
            <a:off x="928688" y="332601"/>
            <a:ext cx="1224694" cy="276999"/>
          </a:xfrm>
        </p:spPr>
        <p:txBody>
          <a:bodyPr/>
          <a:lstStyle>
            <a:lvl1pPr>
              <a:spcBef>
                <a:spcPct val="0"/>
              </a:spcBef>
              <a:buFontTx/>
              <a:buNone/>
              <a:defRPr/>
            </a:lvl1pPr>
          </a:lstStyle>
          <a:p>
            <a:pPr>
              <a:defRPr/>
            </a:pPr>
            <a:r>
              <a:rPr lang="en-US" altLang="en-US"/>
              <a:t>August 2022</a:t>
            </a:r>
            <a:endParaRPr lang="en-GB" altLang="en-US"/>
          </a:p>
        </p:txBody>
      </p:sp>
      <p:sp>
        <p:nvSpPr>
          <p:cNvPr id="5" name="Rectangle 5">
            <a:extLst>
              <a:ext uri="{FF2B5EF4-FFF2-40B4-BE49-F238E27FC236}">
                <a16:creationId xmlns:a16="http://schemas.microsoft.com/office/drawing/2014/main" id="{4EC967E2-6E9B-4605-BBEA-7F2E8AD12B77}"/>
              </a:ext>
            </a:extLst>
          </p:cNvPr>
          <p:cNvSpPr>
            <a:spLocks noGrp="1" noChangeArrowheads="1"/>
          </p:cNvSpPr>
          <p:nvPr>
            <p:ph type="ftr" sz="quarter" idx="11"/>
          </p:nvPr>
        </p:nvSpPr>
        <p:spPr>
          <a:xfrm>
            <a:off x="9538828" y="6475413"/>
            <a:ext cx="1853072" cy="184666"/>
          </a:xfrm>
        </p:spPr>
        <p:txBody>
          <a:bodyPr/>
          <a:lstStyle>
            <a:lvl1pPr>
              <a:defRPr/>
            </a:lvl1pPr>
          </a:lstStyle>
          <a:p>
            <a:pPr>
              <a:defRPr/>
            </a:pPr>
            <a:r>
              <a:rPr lang="en-US"/>
              <a:t>Rich Kennedy (Unlicensed Spectrum Advocates)</a:t>
            </a:r>
            <a:endParaRPr lang="en-GB"/>
          </a:p>
        </p:txBody>
      </p:sp>
      <p:sp>
        <p:nvSpPr>
          <p:cNvPr id="6" name="Rectangle 6">
            <a:extLst>
              <a:ext uri="{FF2B5EF4-FFF2-40B4-BE49-F238E27FC236}">
                <a16:creationId xmlns:a16="http://schemas.microsoft.com/office/drawing/2014/main" id="{FE179BE3-BB4B-42FD-BB33-650F5C57BAB7}"/>
              </a:ext>
            </a:extLst>
          </p:cNvPr>
          <p:cNvSpPr>
            <a:spLocks noGrp="1" noChangeArrowheads="1"/>
          </p:cNvSpPr>
          <p:nvPr>
            <p:ph type="sldNum" sz="quarter" idx="12"/>
          </p:nvPr>
        </p:nvSpPr>
        <p:spPr/>
        <p:txBody>
          <a:bodyPr/>
          <a:lstStyle>
            <a:lvl1pPr>
              <a:defRPr/>
            </a:lvl1pPr>
          </a:lstStyle>
          <a:p>
            <a:pPr>
              <a:defRPr/>
            </a:pPr>
            <a:r>
              <a:rPr lang="en-GB" altLang="en-US"/>
              <a:t>Slide </a:t>
            </a:r>
            <a:fld id="{70BDA19C-3406-4C3B-948D-B5367C004F37}" type="slidenum">
              <a:rPr lang="en-GB" altLang="en-US"/>
              <a:pPr>
                <a:defRPr/>
              </a:pPr>
              <a:t>‹#›</a:t>
            </a:fld>
            <a:endParaRPr lang="en-GB" altLang="en-US"/>
          </a:p>
        </p:txBody>
      </p:sp>
    </p:spTree>
    <p:extLst>
      <p:ext uri="{BB962C8B-B14F-4D97-AF65-F5344CB8AC3E}">
        <p14:creationId xmlns:p14="http://schemas.microsoft.com/office/powerpoint/2010/main" val="2897714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33326DC-8A0D-407E-94EB-FA2128590767}"/>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5" name="Rectangle 5">
            <a:extLst>
              <a:ext uri="{FF2B5EF4-FFF2-40B4-BE49-F238E27FC236}">
                <a16:creationId xmlns:a16="http://schemas.microsoft.com/office/drawing/2014/main" id="{10F3188F-38BE-4A83-A7D3-192944DBE9A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(Unlicensed Spectrum Advocates)</a:t>
            </a:r>
            <a:endParaRPr lang="en-GB"/>
          </a:p>
        </p:txBody>
      </p:sp>
      <p:sp>
        <p:nvSpPr>
          <p:cNvPr id="6" name="Rectangle 6">
            <a:extLst>
              <a:ext uri="{FF2B5EF4-FFF2-40B4-BE49-F238E27FC236}">
                <a16:creationId xmlns:a16="http://schemas.microsoft.com/office/drawing/2014/main" id="{960F9A85-4476-48DE-AC4B-C30C4CCDA011}"/>
              </a:ext>
            </a:extLst>
          </p:cNvPr>
          <p:cNvSpPr>
            <a:spLocks noGrp="1" noChangeArrowheads="1"/>
          </p:cNvSpPr>
          <p:nvPr>
            <p:ph type="sldNum" sz="quarter" idx="12"/>
          </p:nvPr>
        </p:nvSpPr>
        <p:spPr/>
        <p:txBody>
          <a:bodyPr/>
          <a:lstStyle>
            <a:lvl1pPr>
              <a:defRPr/>
            </a:lvl1pPr>
          </a:lstStyle>
          <a:p>
            <a:pPr>
              <a:defRPr/>
            </a:pPr>
            <a:r>
              <a:rPr lang="en-GB" altLang="en-US"/>
              <a:t>Slide </a:t>
            </a:r>
            <a:fld id="{C3D88D79-446B-4CF6-8697-1DE1636A63DF}" type="slidenum">
              <a:rPr lang="en-GB" altLang="en-US"/>
              <a:pPr>
                <a:defRPr/>
              </a:pPr>
              <a:t>‹#›</a:t>
            </a:fld>
            <a:endParaRPr lang="en-GB" altLang="en-US"/>
          </a:p>
        </p:txBody>
      </p:sp>
    </p:spTree>
    <p:extLst>
      <p:ext uri="{BB962C8B-B14F-4D97-AF65-F5344CB8AC3E}">
        <p14:creationId xmlns:p14="http://schemas.microsoft.com/office/powerpoint/2010/main" val="227215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BDD650-2424-47E3-98F1-A149E38BB68F}"/>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6" name="Footer Placeholder 5">
            <a:extLst>
              <a:ext uri="{FF2B5EF4-FFF2-40B4-BE49-F238E27FC236}">
                <a16:creationId xmlns:a16="http://schemas.microsoft.com/office/drawing/2014/main" id="{373F1FFB-4951-41EA-8164-B5F446A4B40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(Unlicensed Spectrum Advocates)</a:t>
            </a:r>
            <a:endParaRPr lang="en-GB"/>
          </a:p>
        </p:txBody>
      </p:sp>
      <p:sp>
        <p:nvSpPr>
          <p:cNvPr id="7" name="Slide Number Placeholder 6">
            <a:extLst>
              <a:ext uri="{FF2B5EF4-FFF2-40B4-BE49-F238E27FC236}">
                <a16:creationId xmlns:a16="http://schemas.microsoft.com/office/drawing/2014/main" id="{E7E7CA41-1F38-4130-8B42-CCD72E7B1525}"/>
              </a:ext>
            </a:extLst>
          </p:cNvPr>
          <p:cNvSpPr>
            <a:spLocks noGrp="1" noChangeArrowheads="1"/>
          </p:cNvSpPr>
          <p:nvPr>
            <p:ph type="sldNum" sz="quarter" idx="12"/>
          </p:nvPr>
        </p:nvSpPr>
        <p:spPr/>
        <p:txBody>
          <a:bodyPr/>
          <a:lstStyle>
            <a:lvl1pPr>
              <a:defRPr/>
            </a:lvl1pPr>
          </a:lstStyle>
          <a:p>
            <a:pPr>
              <a:defRPr/>
            </a:pPr>
            <a:r>
              <a:rPr lang="en-GB" altLang="en-US"/>
              <a:t>Slide </a:t>
            </a:r>
            <a:fld id="{3E2B3D2A-5CCD-4B5E-83C7-76A5672704EC}" type="slidenum">
              <a:rPr lang="en-GB" altLang="en-US"/>
              <a:pPr>
                <a:defRPr/>
              </a:pPr>
              <a:t>‹#›</a:t>
            </a:fld>
            <a:endParaRPr lang="en-GB" altLang="en-US"/>
          </a:p>
        </p:txBody>
      </p:sp>
    </p:spTree>
    <p:extLst>
      <p:ext uri="{BB962C8B-B14F-4D97-AF65-F5344CB8AC3E}">
        <p14:creationId xmlns:p14="http://schemas.microsoft.com/office/powerpoint/2010/main" val="2550653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42AB8B3-1849-4863-89AE-FD02F24DAE68}"/>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8" name="Rectangle 5">
            <a:extLst>
              <a:ext uri="{FF2B5EF4-FFF2-40B4-BE49-F238E27FC236}">
                <a16:creationId xmlns:a16="http://schemas.microsoft.com/office/drawing/2014/main" id="{5F52CA75-157C-44C6-A594-8F14F5B25EAD}"/>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(Unlicensed Spectrum Advocates)</a:t>
            </a:r>
            <a:endParaRPr lang="en-GB"/>
          </a:p>
        </p:txBody>
      </p:sp>
      <p:sp>
        <p:nvSpPr>
          <p:cNvPr id="9" name="Rectangle 6">
            <a:extLst>
              <a:ext uri="{FF2B5EF4-FFF2-40B4-BE49-F238E27FC236}">
                <a16:creationId xmlns:a16="http://schemas.microsoft.com/office/drawing/2014/main" id="{ED40E0BD-BC0C-432B-9EFD-E2D02D4717F6}"/>
              </a:ext>
            </a:extLst>
          </p:cNvPr>
          <p:cNvSpPr>
            <a:spLocks noGrp="1" noChangeArrowheads="1"/>
          </p:cNvSpPr>
          <p:nvPr>
            <p:ph type="sldNum" sz="quarter" idx="12"/>
          </p:nvPr>
        </p:nvSpPr>
        <p:spPr/>
        <p:txBody>
          <a:bodyPr/>
          <a:lstStyle>
            <a:lvl1pPr>
              <a:defRPr/>
            </a:lvl1pPr>
          </a:lstStyle>
          <a:p>
            <a:pPr>
              <a:defRPr/>
            </a:pPr>
            <a:r>
              <a:rPr lang="en-GB" altLang="en-US"/>
              <a:t>Slide </a:t>
            </a:r>
            <a:fld id="{F52BE4A7-3B50-4AF2-A21C-B57AF6278BAB}" type="slidenum">
              <a:rPr lang="en-GB" altLang="en-US"/>
              <a:pPr>
                <a:defRPr/>
              </a:pPr>
              <a:t>‹#›</a:t>
            </a:fld>
            <a:endParaRPr lang="en-GB" altLang="en-US"/>
          </a:p>
        </p:txBody>
      </p:sp>
    </p:spTree>
    <p:extLst>
      <p:ext uri="{BB962C8B-B14F-4D97-AF65-F5344CB8AC3E}">
        <p14:creationId xmlns:p14="http://schemas.microsoft.com/office/powerpoint/2010/main" val="107534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9D44B1E-F24B-4165-96E9-8985EC077C7B}"/>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4" name="Rectangle 5">
            <a:extLst>
              <a:ext uri="{FF2B5EF4-FFF2-40B4-BE49-F238E27FC236}">
                <a16:creationId xmlns:a16="http://schemas.microsoft.com/office/drawing/2014/main" id="{A08EF126-47DF-4016-BC2A-3310AC418F18}"/>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(Unlicensed Spectrum Advocates)</a:t>
            </a:r>
            <a:endParaRPr lang="en-GB"/>
          </a:p>
        </p:txBody>
      </p:sp>
      <p:sp>
        <p:nvSpPr>
          <p:cNvPr id="5" name="Rectangle 6">
            <a:extLst>
              <a:ext uri="{FF2B5EF4-FFF2-40B4-BE49-F238E27FC236}">
                <a16:creationId xmlns:a16="http://schemas.microsoft.com/office/drawing/2014/main" id="{0D433F7D-B59D-46B5-B18E-26666A009B90}"/>
              </a:ext>
            </a:extLst>
          </p:cNvPr>
          <p:cNvSpPr>
            <a:spLocks noGrp="1" noChangeArrowheads="1"/>
          </p:cNvSpPr>
          <p:nvPr>
            <p:ph type="sldNum" sz="quarter" idx="12"/>
          </p:nvPr>
        </p:nvSpPr>
        <p:spPr/>
        <p:txBody>
          <a:bodyPr/>
          <a:lstStyle>
            <a:lvl1pPr>
              <a:defRPr/>
            </a:lvl1pPr>
          </a:lstStyle>
          <a:p>
            <a:pPr>
              <a:defRPr/>
            </a:pPr>
            <a:r>
              <a:rPr lang="en-GB" altLang="en-US"/>
              <a:t>Slide </a:t>
            </a:r>
            <a:fld id="{B0BD6BA7-8125-4068-88D7-758CD7708217}" type="slidenum">
              <a:rPr lang="en-GB" altLang="en-US"/>
              <a:pPr>
                <a:defRPr/>
              </a:pPr>
              <a:t>‹#›</a:t>
            </a:fld>
            <a:endParaRPr lang="en-GB" altLang="en-US"/>
          </a:p>
        </p:txBody>
      </p:sp>
    </p:spTree>
    <p:extLst>
      <p:ext uri="{BB962C8B-B14F-4D97-AF65-F5344CB8AC3E}">
        <p14:creationId xmlns:p14="http://schemas.microsoft.com/office/powerpoint/2010/main" val="1816675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E90614AC-5299-1143-AC6A-A1358BC108E3}"/>
              </a:ext>
            </a:extLst>
          </p:cNvPr>
          <p:cNvSpPr>
            <a:spLocks noGrp="1"/>
          </p:cNvSpPr>
          <p:nvPr>
            <p:ph type="dt" sz="half" idx="10"/>
          </p:nvPr>
        </p:nvSpPr>
        <p:spPr/>
        <p:txBody>
          <a:bodyPr/>
          <a:lstStyle/>
          <a:p>
            <a:pPr>
              <a:defRPr/>
            </a:pPr>
            <a:r>
              <a:rPr lang="en-US" altLang="en-US"/>
              <a:t>August 2022</a:t>
            </a:r>
            <a:endParaRPr lang="en-GB" altLang="en-US"/>
          </a:p>
        </p:txBody>
      </p:sp>
      <p:sp>
        <p:nvSpPr>
          <p:cNvPr id="6" name="Footer Placeholder 5">
            <a:extLst>
              <a:ext uri="{FF2B5EF4-FFF2-40B4-BE49-F238E27FC236}">
                <a16:creationId xmlns:a16="http://schemas.microsoft.com/office/drawing/2014/main" id="{DF6E0FBE-7CAE-D47E-C5B8-EBA8015E70A5}"/>
              </a:ext>
            </a:extLst>
          </p:cNvPr>
          <p:cNvSpPr>
            <a:spLocks noGrp="1"/>
          </p:cNvSpPr>
          <p:nvPr>
            <p:ph type="ftr" sz="quarter" idx="11"/>
          </p:nvPr>
        </p:nvSpPr>
        <p:spPr/>
        <p:txBody>
          <a:bodyPr/>
          <a:lstStyle/>
          <a:p>
            <a:pPr>
              <a:defRPr/>
            </a:pPr>
            <a:r>
              <a:rPr lang="en-US"/>
              <a:t>Rich Kennedy (Unlicensed Spectrum Advocates)</a:t>
            </a:r>
            <a:endParaRPr lang="en-GB"/>
          </a:p>
        </p:txBody>
      </p:sp>
      <p:sp>
        <p:nvSpPr>
          <p:cNvPr id="7" name="Slide Number Placeholder 6">
            <a:extLst>
              <a:ext uri="{FF2B5EF4-FFF2-40B4-BE49-F238E27FC236}">
                <a16:creationId xmlns:a16="http://schemas.microsoft.com/office/drawing/2014/main" id="{8267AC4F-B18C-A16B-E835-9A38CED0C3A2}"/>
              </a:ext>
            </a:extLst>
          </p:cNvPr>
          <p:cNvSpPr>
            <a:spLocks noGrp="1"/>
          </p:cNvSpPr>
          <p:nvPr>
            <p:ph type="sldNum" sz="quarter" idx="12"/>
          </p:nvPr>
        </p:nvSpPr>
        <p:spPr/>
        <p:txBody>
          <a:bodyPr/>
          <a:lstStyle/>
          <a:p>
            <a:pPr>
              <a:defRPr/>
            </a:pPr>
            <a:r>
              <a:rPr lang="en-GB" altLang="en-US"/>
              <a:t>Slide </a:t>
            </a:r>
            <a:fld id="{947C7220-C02C-4A77-A190-914EADC73986}" type="slidenum">
              <a:rPr lang="en-GB" altLang="en-US" smtClean="0"/>
              <a:pPr>
                <a:defRPr/>
              </a:pPr>
              <a:t>‹#›</a:t>
            </a:fld>
            <a:endParaRPr lang="en-GB" altLang="en-US"/>
          </a:p>
        </p:txBody>
      </p:sp>
    </p:spTree>
    <p:extLst>
      <p:ext uri="{BB962C8B-B14F-4D97-AF65-F5344CB8AC3E}">
        <p14:creationId xmlns:p14="http://schemas.microsoft.com/office/powerpoint/2010/main" val="3916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F94671EC-64E2-4AFD-B525-CD2CF1FB5BFD}"/>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6" name="Footer Placeholder 5">
            <a:extLst>
              <a:ext uri="{FF2B5EF4-FFF2-40B4-BE49-F238E27FC236}">
                <a16:creationId xmlns:a16="http://schemas.microsoft.com/office/drawing/2014/main" id="{32AECCDC-152A-4934-97B0-AC6ED6A933BB}"/>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(Unlicensed Spectrum Advocates)</a:t>
            </a:r>
            <a:endParaRPr lang="en-GB"/>
          </a:p>
        </p:txBody>
      </p:sp>
      <p:sp>
        <p:nvSpPr>
          <p:cNvPr id="7" name="Slide Number Placeholder 6">
            <a:extLst>
              <a:ext uri="{FF2B5EF4-FFF2-40B4-BE49-F238E27FC236}">
                <a16:creationId xmlns:a16="http://schemas.microsoft.com/office/drawing/2014/main" id="{C11EFFC2-9D69-4191-AF36-168A39127C79}"/>
              </a:ext>
            </a:extLst>
          </p:cNvPr>
          <p:cNvSpPr>
            <a:spLocks noGrp="1" noChangeArrowheads="1"/>
          </p:cNvSpPr>
          <p:nvPr>
            <p:ph type="sldNum" sz="quarter" idx="12"/>
          </p:nvPr>
        </p:nvSpPr>
        <p:spPr/>
        <p:txBody>
          <a:bodyPr/>
          <a:lstStyle>
            <a:lvl1pPr>
              <a:defRPr/>
            </a:lvl1pPr>
          </a:lstStyle>
          <a:p>
            <a:pPr>
              <a:defRPr/>
            </a:pPr>
            <a:r>
              <a:rPr lang="en-GB" altLang="en-US"/>
              <a:t>Slide </a:t>
            </a:r>
            <a:fld id="{12F840D7-024E-4653-AFA7-60ED552D82B8}" type="slidenum">
              <a:rPr lang="en-GB" altLang="en-US"/>
              <a:pPr>
                <a:defRPr/>
              </a:pPr>
              <a:t>‹#›</a:t>
            </a:fld>
            <a:endParaRPr lang="en-GB" altLang="en-US"/>
          </a:p>
        </p:txBody>
      </p:sp>
    </p:spTree>
    <p:extLst>
      <p:ext uri="{BB962C8B-B14F-4D97-AF65-F5344CB8AC3E}">
        <p14:creationId xmlns:p14="http://schemas.microsoft.com/office/powerpoint/2010/main" val="1747135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283C996-666C-4CDA-8E28-8FE98F636413}"/>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6" name="Footer Placeholder 5">
            <a:extLst>
              <a:ext uri="{FF2B5EF4-FFF2-40B4-BE49-F238E27FC236}">
                <a16:creationId xmlns:a16="http://schemas.microsoft.com/office/drawing/2014/main" id="{1F8BFBCF-4A28-436E-B4E2-9F8A24B2AFF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(Unlicensed Spectrum Advocates)</a:t>
            </a:r>
            <a:endParaRPr lang="en-GB"/>
          </a:p>
        </p:txBody>
      </p:sp>
      <p:sp>
        <p:nvSpPr>
          <p:cNvPr id="7" name="Slide Number Placeholder 6">
            <a:extLst>
              <a:ext uri="{FF2B5EF4-FFF2-40B4-BE49-F238E27FC236}">
                <a16:creationId xmlns:a16="http://schemas.microsoft.com/office/drawing/2014/main" id="{D25E9A10-9122-4DF6-934F-FE27C8E9DDF0}"/>
              </a:ext>
            </a:extLst>
          </p:cNvPr>
          <p:cNvSpPr>
            <a:spLocks noGrp="1" noChangeArrowheads="1"/>
          </p:cNvSpPr>
          <p:nvPr>
            <p:ph type="sldNum" sz="quarter" idx="12"/>
          </p:nvPr>
        </p:nvSpPr>
        <p:spPr/>
        <p:txBody>
          <a:bodyPr/>
          <a:lstStyle>
            <a:lvl1pPr>
              <a:defRPr/>
            </a:lvl1pPr>
          </a:lstStyle>
          <a:p>
            <a:pPr>
              <a:defRPr/>
            </a:pPr>
            <a:r>
              <a:rPr lang="en-GB" altLang="en-US"/>
              <a:t>Slide </a:t>
            </a:r>
            <a:fld id="{C2BF721C-17A9-4506-8341-59AC093A71F3}" type="slidenum">
              <a:rPr lang="en-GB" altLang="en-US"/>
              <a:pPr>
                <a:defRPr/>
              </a:pPr>
              <a:t>‹#›</a:t>
            </a:fld>
            <a:endParaRPr lang="en-GB" altLang="en-US"/>
          </a:p>
        </p:txBody>
      </p:sp>
    </p:spTree>
    <p:extLst>
      <p:ext uri="{BB962C8B-B14F-4D97-AF65-F5344CB8AC3E}">
        <p14:creationId xmlns:p14="http://schemas.microsoft.com/office/powerpoint/2010/main" val="1641512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4648E16-6CD0-443C-9B3E-841C3100682F}"/>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E7176AA4-0BA9-4071-AD64-5207EBAFCEB6}"/>
              </a:ext>
            </a:extLst>
          </p:cNvPr>
          <p:cNvSpPr>
            <a:spLocks noGrp="1" noChangeArrowheads="1"/>
          </p:cNvSpPr>
          <p:nvPr>
            <p:ph type="body" idx="1"/>
          </p:nvPr>
        </p:nvSpPr>
        <p:spPr bwMode="auto">
          <a:xfrm>
            <a:off x="912813" y="1989138"/>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8688" y="332601"/>
            <a:ext cx="1278880"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spcBef>
                <a:spcPct val="0"/>
              </a:spcBef>
              <a:buFontTx/>
              <a:buNone/>
              <a:defRPr sz="1800" b="1"/>
            </a:lvl1pPr>
          </a:lstStyle>
          <a:p>
            <a:pPr>
              <a:defRPr/>
            </a:pPr>
            <a:r>
              <a:rPr lang="en-US" altLang="en-US"/>
              <a:t>August 2022</a:t>
            </a:r>
            <a:endParaRPr lang="en-GB" altLang="en-US"/>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9907903" y="6475413"/>
            <a:ext cx="148399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t>Rich Kennedy (Unlicensed Spectrum Advocates)</a:t>
            </a:r>
            <a:endParaRPr lang="en-GB"/>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947C7220-C02C-4A77-A190-914EADC73986}"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7919913" y="331014"/>
            <a:ext cx="32957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802.18-22/0103r3</a:t>
            </a:r>
          </a:p>
        </p:txBody>
      </p:sp>
      <p:sp>
        <p:nvSpPr>
          <p:cNvPr id="1032" name="Line 8">
            <a:extLst>
              <a:ext uri="{FF2B5EF4-FFF2-40B4-BE49-F238E27FC236}">
                <a16:creationId xmlns:a16="http://schemas.microsoft.com/office/drawing/2014/main" id="{6E8180E1-2FE1-479A-8675-C118557E3971}"/>
              </a:ext>
            </a:extLst>
          </p:cNvPr>
          <p:cNvSpPr>
            <a:spLocks noChangeShapeType="1"/>
          </p:cNvSpPr>
          <p:nvPr/>
        </p:nvSpPr>
        <p:spPr bwMode="auto">
          <a:xfrm>
            <a:off x="912813" y="608013"/>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9144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034" name="Line 10">
            <a:extLst>
              <a:ext uri="{FF2B5EF4-FFF2-40B4-BE49-F238E27FC236}">
                <a16:creationId xmlns:a16="http://schemas.microsoft.com/office/drawing/2014/main" id="{2E39F446-D11E-4C4C-AF64-BB43D4FD025C}"/>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7014" r:id="rId1"/>
    <p:sldLayoutId id="2147487015" r:id="rId2"/>
    <p:sldLayoutId id="2147487016" r:id="rId3"/>
    <p:sldLayoutId id="2147487017" r:id="rId4"/>
    <p:sldLayoutId id="2147487018" r:id="rId5"/>
    <p:sldLayoutId id="2147487019" r:id="rId6"/>
    <p:sldLayoutId id="2147487020" r:id="rId7"/>
    <p:sldLayoutId id="2147487021" r:id="rId8"/>
    <p:sldLayoutId id="2147487022" r:id="rId9"/>
    <p:sldLayoutId id="2147487023" r:id="rId10"/>
    <p:sldLayoutId id="214748702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docdb.cept.org/document/10170"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docdb.cept.org/download/2ca5fcbd-4090/attachments/2013_ERCRep025.pdf" TargetMode="External"/><Relationship Id="rId2" Type="http://schemas.openxmlformats.org/officeDocument/2006/relationships/hyperlink" Target="https://transition.fcc.gov/oet/spectrum/table/fcctable.docx" TargetMode="External"/><Relationship Id="rId1" Type="http://schemas.openxmlformats.org/officeDocument/2006/relationships/slideLayout" Target="../slideLayouts/slideLayout2.xml"/><Relationship Id="rId5" Type="http://schemas.openxmlformats.org/officeDocument/2006/relationships/hyperlink" Target="https://www.itu.int/pub/R-REG-RR" TargetMode="External"/><Relationship Id="rId4" Type="http://schemas.openxmlformats.org/officeDocument/2006/relationships/hyperlink" Target="https://efis.cept.org/view/search-general.do"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7.xml"/><Relationship Id="rId4" Type="http://schemas.openxmlformats.org/officeDocument/2006/relationships/hyperlink" Target="http://www.ieee.org/about/corporate/governance"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a:extLst>
              <a:ext uri="{FF2B5EF4-FFF2-40B4-BE49-F238E27FC236}">
                <a16:creationId xmlns:a16="http://schemas.microsoft.com/office/drawing/2014/main" id="{8E8CFAA6-1FA0-463F-B9B8-9821C8210C5D}"/>
              </a:ext>
            </a:extLst>
          </p:cNvPr>
          <p:cNvSpPr>
            <a:spLocks noGrp="1"/>
          </p:cNvSpPr>
          <p:nvPr>
            <p:ph type="sldNum" sz="quarter" idx="12"/>
          </p:nvPr>
        </p:nvSpPr>
        <p:spPr>
          <a:xfrm>
            <a:off x="59578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4E0BD71-6E2E-4B2B-8E7F-C2B4CAD04122}" type="slidenum">
              <a:rPr lang="en-GB" altLang="en-US" sz="1200" b="0" smtClean="0"/>
              <a:pPr>
                <a:spcBef>
                  <a:spcPct val="0"/>
                </a:spcBef>
                <a:buFontTx/>
                <a:buNone/>
              </a:pPr>
              <a:t>1</a:t>
            </a:fld>
            <a:endParaRPr lang="en-GB" altLang="en-US" sz="1200" b="0"/>
          </a:p>
        </p:txBody>
      </p:sp>
      <p:sp>
        <p:nvSpPr>
          <p:cNvPr id="15364" name="Rectangle 2">
            <a:extLst>
              <a:ext uri="{FF2B5EF4-FFF2-40B4-BE49-F238E27FC236}">
                <a16:creationId xmlns:a16="http://schemas.microsoft.com/office/drawing/2014/main" id="{4E8B2BB7-4429-43CC-96FE-B4AF112A9770}"/>
              </a:ext>
            </a:extLst>
          </p:cNvPr>
          <p:cNvSpPr>
            <a:spLocks noGrp="1" noChangeArrowheads="1"/>
          </p:cNvSpPr>
          <p:nvPr>
            <p:ph type="title"/>
          </p:nvPr>
        </p:nvSpPr>
        <p:spPr>
          <a:xfrm>
            <a:off x="914400" y="620688"/>
            <a:ext cx="10363200" cy="1066800"/>
          </a:xfrm>
          <a:noFill/>
        </p:spPr>
        <p:txBody>
          <a:bodyPr/>
          <a:lstStyle/>
          <a:p>
            <a:r>
              <a:rPr lang="en-GB" altLang="en-US" dirty="0"/>
              <a:t>IEEE 802.18 </a:t>
            </a:r>
            <a:r>
              <a:rPr lang="en-GB" altLang="en-US" dirty="0" err="1"/>
              <a:t>mmWave</a:t>
            </a:r>
            <a:r>
              <a:rPr lang="en-GB" altLang="en-US" dirty="0"/>
              <a:t> Ad Hoc Agenda</a:t>
            </a:r>
          </a:p>
        </p:txBody>
      </p:sp>
      <p:sp>
        <p:nvSpPr>
          <p:cNvPr id="15365" name="Rectangle 4">
            <a:extLst>
              <a:ext uri="{FF2B5EF4-FFF2-40B4-BE49-F238E27FC236}">
                <a16:creationId xmlns:a16="http://schemas.microsoft.com/office/drawing/2014/main" id="{3466BA2A-8613-4051-B457-B39178A6B2CB}"/>
              </a:ext>
            </a:extLst>
          </p:cNvPr>
          <p:cNvSpPr>
            <a:spLocks noGrp="1" noChangeArrowheads="1"/>
          </p:cNvSpPr>
          <p:nvPr>
            <p:ph type="body" idx="1"/>
          </p:nvPr>
        </p:nvSpPr>
        <p:spPr>
          <a:xfrm>
            <a:off x="2208213" y="1557338"/>
            <a:ext cx="7772400" cy="381000"/>
          </a:xfrm>
          <a:noFill/>
        </p:spPr>
        <p:txBody>
          <a:bodyPr/>
          <a:lstStyle/>
          <a:p>
            <a:pPr algn="ctr">
              <a:buFontTx/>
              <a:buNone/>
            </a:pPr>
            <a:r>
              <a:rPr lang="en-GB" altLang="en-US" sz="2000" dirty="0"/>
              <a:t>Date:</a:t>
            </a:r>
            <a:r>
              <a:rPr lang="en-GB" altLang="en-US" sz="2000" b="0" dirty="0"/>
              <a:t> 2022-08-23</a:t>
            </a:r>
          </a:p>
        </p:txBody>
      </p:sp>
      <p:sp>
        <p:nvSpPr>
          <p:cNvPr id="15366" name="Rectangle 6">
            <a:extLst>
              <a:ext uri="{FF2B5EF4-FFF2-40B4-BE49-F238E27FC236}">
                <a16:creationId xmlns:a16="http://schemas.microsoft.com/office/drawing/2014/main" id="{C9C6A8D3-4ECD-4F1E-9815-52E4EF192C6A}"/>
              </a:ext>
            </a:extLst>
          </p:cNvPr>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15367" name="Rectangle 4">
            <a:extLst>
              <a:ext uri="{FF2B5EF4-FFF2-40B4-BE49-F238E27FC236}">
                <a16:creationId xmlns:a16="http://schemas.microsoft.com/office/drawing/2014/main" id="{C95B6FFA-AC58-49EE-B36F-6371D7698383}"/>
              </a:ext>
            </a:extLst>
          </p:cNvPr>
          <p:cNvSpPr txBox="1">
            <a:spLocks noChangeArrowheads="1"/>
          </p:cNvSpPr>
          <p:nvPr/>
        </p:nvSpPr>
        <p:spPr bwMode="auto">
          <a:xfrm>
            <a:off x="871452" y="343689"/>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August 2022</a:t>
            </a:r>
            <a:endParaRPr lang="en-GB" altLang="en-US" sz="1800" dirty="0"/>
          </a:p>
        </p:txBody>
      </p:sp>
      <p:graphicFrame>
        <p:nvGraphicFramePr>
          <p:cNvPr id="15368" name="Object 5">
            <a:extLst>
              <a:ext uri="{FF2B5EF4-FFF2-40B4-BE49-F238E27FC236}">
                <a16:creationId xmlns:a16="http://schemas.microsoft.com/office/drawing/2014/main" id="{F5163E98-425C-4593-9D48-97ED102A4E30}"/>
              </a:ext>
            </a:extLst>
          </p:cNvPr>
          <p:cNvGraphicFramePr>
            <a:graphicFrameLocks noChangeAspect="1"/>
          </p:cNvGraphicFramePr>
          <p:nvPr>
            <p:extLst>
              <p:ext uri="{D42A27DB-BD31-4B8C-83A1-F6EECF244321}">
                <p14:modId xmlns:p14="http://schemas.microsoft.com/office/powerpoint/2010/main" val="4010443654"/>
              </p:ext>
            </p:extLst>
          </p:nvPr>
        </p:nvGraphicFramePr>
        <p:xfrm>
          <a:off x="1889125" y="2589213"/>
          <a:ext cx="8126413" cy="2338387"/>
        </p:xfrm>
        <a:graphic>
          <a:graphicData uri="http://schemas.openxmlformats.org/presentationml/2006/ole">
            <mc:AlternateContent xmlns:mc="http://schemas.openxmlformats.org/markup-compatibility/2006">
              <mc:Choice xmlns:v="urn:schemas-microsoft-com:vml" Requires="v">
                <p:oleObj name="Document" r:id="rId3" imgW="8127419" imgH="2345500" progId="Word.Document.8">
                  <p:embed/>
                </p:oleObj>
              </mc:Choice>
              <mc:Fallback>
                <p:oleObj name="Document" r:id="rId3" imgW="8127419" imgH="2345500" progId="Word.Document.8">
                  <p:embed/>
                  <p:pic>
                    <p:nvPicPr>
                      <p:cNvPr id="15368" name="Object 5">
                        <a:extLst>
                          <a:ext uri="{FF2B5EF4-FFF2-40B4-BE49-F238E27FC236}">
                            <a16:creationId xmlns:a16="http://schemas.microsoft.com/office/drawing/2014/main" id="{F5163E98-425C-4593-9D48-97ED102A4E30}"/>
                          </a:ext>
                        </a:extLst>
                      </p:cNvPr>
                      <p:cNvPicPr>
                        <a:picLocks noChangeAspect="1" noChangeArrowheads="1"/>
                      </p:cNvPicPr>
                      <p:nvPr/>
                    </p:nvPicPr>
                    <p:blipFill>
                      <a:blip r:embed="rId4"/>
                      <a:srcRect/>
                      <a:stretch>
                        <a:fillRect/>
                      </a:stretch>
                    </p:blipFill>
                    <p:spPr bwMode="auto">
                      <a:xfrm>
                        <a:off x="1889125" y="2589213"/>
                        <a:ext cx="8126413" cy="233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Footer Placeholder 2">
            <a:extLst>
              <a:ext uri="{FF2B5EF4-FFF2-40B4-BE49-F238E27FC236}">
                <a16:creationId xmlns:a16="http://schemas.microsoft.com/office/drawing/2014/main" id="{C828D5C4-E2B1-C438-AB8B-B916D0508EFA}"/>
              </a:ext>
            </a:extLst>
          </p:cNvPr>
          <p:cNvSpPr>
            <a:spLocks noGrp="1"/>
          </p:cNvSpPr>
          <p:nvPr>
            <p:ph type="ftr" sz="quarter" idx="11"/>
          </p:nvPr>
        </p:nvSpPr>
        <p:spPr/>
        <p:txBody>
          <a:bodyPr/>
          <a:lstStyle/>
          <a:p>
            <a:pPr>
              <a:defRPr/>
            </a:pPr>
            <a:r>
              <a:rPr lang="en-US"/>
              <a:t>Rich Kennedy (Unlicensed Spectrum Advocates)</a:t>
            </a:r>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5DA5559F-6D90-4CC5-96DE-A9E95DF4F518}"/>
              </a:ext>
            </a:extLst>
          </p:cNvPr>
          <p:cNvSpPr>
            <a:spLocks noGrp="1"/>
          </p:cNvSpPr>
          <p:nvPr>
            <p:ph type="title"/>
          </p:nvPr>
        </p:nvSpPr>
        <p:spPr/>
        <p:txBody>
          <a:bodyPr/>
          <a:lstStyle/>
          <a:p>
            <a:r>
              <a:rPr lang="en-US" altLang="en-US" dirty="0"/>
              <a:t>Agenda</a:t>
            </a:r>
          </a:p>
        </p:txBody>
      </p:sp>
      <p:sp>
        <p:nvSpPr>
          <p:cNvPr id="61442" name="Content Placeholder 2">
            <a:extLst>
              <a:ext uri="{FF2B5EF4-FFF2-40B4-BE49-F238E27FC236}">
                <a16:creationId xmlns:a16="http://schemas.microsoft.com/office/drawing/2014/main" id="{9A0E4AE1-1B7D-4621-BCED-4F52DEEA30C3}"/>
              </a:ext>
            </a:extLst>
          </p:cNvPr>
          <p:cNvSpPr>
            <a:spLocks noGrp="1"/>
          </p:cNvSpPr>
          <p:nvPr>
            <p:ph idx="1"/>
          </p:nvPr>
        </p:nvSpPr>
        <p:spPr/>
        <p:txBody>
          <a:bodyPr/>
          <a:lstStyle/>
          <a:p>
            <a:r>
              <a:rPr lang="en-US" sz="2400" dirty="0"/>
              <a:t>Review the raison </a:t>
            </a:r>
            <a:r>
              <a:rPr lang="en-US" sz="2400" dirty="0" err="1"/>
              <a:t>d’etre</a:t>
            </a:r>
            <a:r>
              <a:rPr lang="en-US" sz="2400" dirty="0"/>
              <a:t> – the Why</a:t>
            </a:r>
          </a:p>
          <a:p>
            <a:r>
              <a:rPr lang="en-US" altLang="en-US" dirty="0"/>
              <a:t>Develop the scope and level of detail required - the What</a:t>
            </a:r>
          </a:p>
          <a:p>
            <a:r>
              <a:rPr lang="en-US" altLang="en-US" dirty="0"/>
              <a:t>Discuss process – the How</a:t>
            </a:r>
          </a:p>
          <a:p>
            <a:r>
              <a:rPr lang="en-US" altLang="en-US" dirty="0"/>
              <a:t>Develop the necessary milestones – the When</a:t>
            </a:r>
          </a:p>
          <a:p>
            <a:r>
              <a:rPr lang="en-US" altLang="en-US" dirty="0"/>
              <a:t>How we will measure success – the End</a:t>
            </a:r>
          </a:p>
          <a:p>
            <a:r>
              <a:rPr lang="en-US" altLang="en-US" dirty="0"/>
              <a:t>Assigning tasks and liaisons</a:t>
            </a:r>
          </a:p>
          <a:p>
            <a:r>
              <a:rPr lang="en-US" altLang="en-US" dirty="0"/>
              <a:t>Recommendations</a:t>
            </a:r>
          </a:p>
          <a:p>
            <a:endParaRPr lang="en-US" altLang="en-US" dirty="0"/>
          </a:p>
          <a:p>
            <a:endParaRPr lang="en-US" altLang="en-US" dirty="0"/>
          </a:p>
          <a:p>
            <a:pPr lvl="1"/>
            <a:endParaRPr lang="en-US" altLang="en-US" dirty="0"/>
          </a:p>
          <a:p>
            <a:pPr lvl="2"/>
            <a:endParaRPr lang="en-US" altLang="en-US" b="0" dirty="0"/>
          </a:p>
        </p:txBody>
      </p:sp>
      <p:sp>
        <p:nvSpPr>
          <p:cNvPr id="61445" name="Slide Number Placeholder 5">
            <a:extLst>
              <a:ext uri="{FF2B5EF4-FFF2-40B4-BE49-F238E27FC236}">
                <a16:creationId xmlns:a16="http://schemas.microsoft.com/office/drawing/2014/main" id="{2789DD9D-F2BE-4231-9867-2B89CB841DE0}"/>
              </a:ext>
            </a:extLst>
          </p:cNvPr>
          <p:cNvSpPr>
            <a:spLocks noGrp="1"/>
          </p:cNvSpPr>
          <p:nvPr>
            <p:ph type="sldNum" sz="quarter" idx="12"/>
          </p:nvPr>
        </p:nvSpPr>
        <p:spPr>
          <a:xfrm>
            <a:off x="5891923"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0EE1FBE-B006-4AB0-AC11-4E5E0A6AB5D9}" type="slidenum">
              <a:rPr lang="en-US" altLang="en-US"/>
              <a:pPr/>
              <a:t>10</a:t>
            </a:fld>
            <a:endParaRPr lang="en-US" altLang="en-US"/>
          </a:p>
        </p:txBody>
      </p:sp>
      <p:sp>
        <p:nvSpPr>
          <p:cNvPr id="2" name="Date Placeholder 1">
            <a:extLst>
              <a:ext uri="{FF2B5EF4-FFF2-40B4-BE49-F238E27FC236}">
                <a16:creationId xmlns:a16="http://schemas.microsoft.com/office/drawing/2014/main" id="{D035722B-D27B-1121-C74A-5A50CA123EF4}"/>
              </a:ext>
            </a:extLst>
          </p:cNvPr>
          <p:cNvSpPr>
            <a:spLocks noGrp="1"/>
          </p:cNvSpPr>
          <p:nvPr>
            <p:ph type="dt" sz="half" idx="10"/>
          </p:nvPr>
        </p:nvSpPr>
        <p:spPr/>
        <p:txBody>
          <a:bodyPr/>
          <a:lstStyle/>
          <a:p>
            <a:pPr>
              <a:defRPr/>
            </a:pPr>
            <a:r>
              <a:rPr lang="en-US" altLang="en-US"/>
              <a:t>August 2022</a:t>
            </a:r>
            <a:endParaRPr lang="en-GB" altLang="en-US"/>
          </a:p>
        </p:txBody>
      </p:sp>
      <p:sp>
        <p:nvSpPr>
          <p:cNvPr id="3" name="Footer Placeholder 2">
            <a:extLst>
              <a:ext uri="{FF2B5EF4-FFF2-40B4-BE49-F238E27FC236}">
                <a16:creationId xmlns:a16="http://schemas.microsoft.com/office/drawing/2014/main" id="{370B70DA-7112-55C0-F40D-BE4667CD157D}"/>
              </a:ext>
            </a:extLst>
          </p:cNvPr>
          <p:cNvSpPr>
            <a:spLocks noGrp="1"/>
          </p:cNvSpPr>
          <p:nvPr>
            <p:ph type="ftr" sz="quarter" idx="11"/>
          </p:nvPr>
        </p:nvSpPr>
        <p:spPr/>
        <p:txBody>
          <a:bodyPr/>
          <a:lstStyle/>
          <a:p>
            <a:pPr>
              <a:defRPr/>
            </a:pPr>
            <a:r>
              <a:rPr lang="en-US"/>
              <a:t>Rich Kennedy (Unlicensed Spectrum Advocates)</a:t>
            </a:r>
            <a:endParaRPr lang="en-GB"/>
          </a:p>
        </p:txBody>
      </p:sp>
    </p:spTree>
    <p:extLst>
      <p:ext uri="{BB962C8B-B14F-4D97-AF65-F5344CB8AC3E}">
        <p14:creationId xmlns:p14="http://schemas.microsoft.com/office/powerpoint/2010/main" val="2234148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5DA5559F-6D90-4CC5-96DE-A9E95DF4F518}"/>
              </a:ext>
            </a:extLst>
          </p:cNvPr>
          <p:cNvSpPr>
            <a:spLocks noGrp="1"/>
          </p:cNvSpPr>
          <p:nvPr>
            <p:ph type="title"/>
          </p:nvPr>
        </p:nvSpPr>
        <p:spPr/>
        <p:txBody>
          <a:bodyPr/>
          <a:lstStyle/>
          <a:p>
            <a:r>
              <a:rPr lang="en-US" altLang="en-US" dirty="0"/>
              <a:t>Why</a:t>
            </a:r>
          </a:p>
        </p:txBody>
      </p:sp>
      <p:sp>
        <p:nvSpPr>
          <p:cNvPr id="61442" name="Content Placeholder 2">
            <a:extLst>
              <a:ext uri="{FF2B5EF4-FFF2-40B4-BE49-F238E27FC236}">
                <a16:creationId xmlns:a16="http://schemas.microsoft.com/office/drawing/2014/main" id="{9A0E4AE1-1B7D-4621-BCED-4F52DEEA30C3}"/>
              </a:ext>
            </a:extLst>
          </p:cNvPr>
          <p:cNvSpPr>
            <a:spLocks noGrp="1"/>
          </p:cNvSpPr>
          <p:nvPr>
            <p:ph idx="1"/>
          </p:nvPr>
        </p:nvSpPr>
        <p:spPr/>
        <p:txBody>
          <a:bodyPr/>
          <a:lstStyle/>
          <a:p>
            <a:r>
              <a:rPr lang="en-US" altLang="en-US" dirty="0"/>
              <a:t>The recent and future 802.11 standards focus on the 6 GHz band</a:t>
            </a:r>
          </a:p>
          <a:p>
            <a:pPr lvl="1"/>
            <a:r>
              <a:rPr lang="en-US" altLang="en-US" dirty="0"/>
              <a:t>This band is limited to ~500 MHz in many regulatory domains</a:t>
            </a:r>
          </a:p>
          <a:p>
            <a:pPr lvl="1"/>
            <a:r>
              <a:rPr lang="en-US" altLang="en-US" dirty="0"/>
              <a:t>China and other countries have no spectrum available for unlicensed use in this band</a:t>
            </a:r>
          </a:p>
          <a:p>
            <a:pPr lvl="1"/>
            <a:r>
              <a:rPr lang="en-US" altLang="en-US" dirty="0"/>
              <a:t>IEEE 802.11 created the 11aj standard for operation in the 45 GHz band (CMMW) and should consider it for future 802.11 standards</a:t>
            </a:r>
          </a:p>
          <a:p>
            <a:pPr lvl="1"/>
            <a:r>
              <a:rPr lang="en-US" altLang="en-US" dirty="0"/>
              <a:t>IEEE 802.11 has created two standards that operate in 60 GHz bands</a:t>
            </a:r>
          </a:p>
          <a:p>
            <a:r>
              <a:rPr lang="en-US" altLang="en-US" dirty="0" err="1"/>
              <a:t>mmWave</a:t>
            </a:r>
            <a:r>
              <a:rPr lang="en-US" altLang="en-US" dirty="0"/>
              <a:t> band spectrum can support these requirements for years to come</a:t>
            </a:r>
          </a:p>
          <a:p>
            <a:pPr lvl="1"/>
            <a:r>
              <a:rPr lang="en-US" altLang="en-US" dirty="0"/>
              <a:t>Over 5 GHz of spectrum could be made available globally in </a:t>
            </a:r>
            <a:r>
              <a:rPr lang="en-US" altLang="en-US" dirty="0" err="1"/>
              <a:t>mmWave</a:t>
            </a:r>
            <a:r>
              <a:rPr lang="en-US" altLang="en-US" dirty="0"/>
              <a:t> bands</a:t>
            </a:r>
          </a:p>
          <a:p>
            <a:pPr lvl="1"/>
            <a:r>
              <a:rPr lang="en-US" altLang="en-US" dirty="0"/>
              <a:t>For the IEEE 802.11 UHR SG and TG (Ultra High Reliability SG/TG)</a:t>
            </a:r>
          </a:p>
          <a:p>
            <a:pPr lvl="1"/>
            <a:r>
              <a:rPr lang="en-US" altLang="en-US" dirty="0"/>
              <a:t>For other IEEE 802 wireless groups</a:t>
            </a:r>
          </a:p>
          <a:p>
            <a:pPr lvl="1"/>
            <a:endParaRPr lang="en-US" altLang="en-US" dirty="0"/>
          </a:p>
          <a:p>
            <a:pPr lvl="2"/>
            <a:endParaRPr lang="en-US" altLang="en-US" b="0" dirty="0"/>
          </a:p>
        </p:txBody>
      </p:sp>
      <p:sp>
        <p:nvSpPr>
          <p:cNvPr id="61445" name="Slide Number Placeholder 5">
            <a:extLst>
              <a:ext uri="{FF2B5EF4-FFF2-40B4-BE49-F238E27FC236}">
                <a16:creationId xmlns:a16="http://schemas.microsoft.com/office/drawing/2014/main" id="{2789DD9D-F2BE-4231-9867-2B89CB841DE0}"/>
              </a:ext>
            </a:extLst>
          </p:cNvPr>
          <p:cNvSpPr>
            <a:spLocks noGrp="1"/>
          </p:cNvSpPr>
          <p:nvPr>
            <p:ph type="sldNum" sz="quarter" idx="12"/>
          </p:nvPr>
        </p:nvSpPr>
        <p:spPr>
          <a:xfrm>
            <a:off x="5891923"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0EE1FBE-B006-4AB0-AC11-4E5E0A6AB5D9}" type="slidenum">
              <a:rPr lang="en-US" altLang="en-US"/>
              <a:pPr/>
              <a:t>11</a:t>
            </a:fld>
            <a:endParaRPr lang="en-US" altLang="en-US"/>
          </a:p>
        </p:txBody>
      </p:sp>
      <p:sp>
        <p:nvSpPr>
          <p:cNvPr id="2" name="Date Placeholder 1">
            <a:extLst>
              <a:ext uri="{FF2B5EF4-FFF2-40B4-BE49-F238E27FC236}">
                <a16:creationId xmlns:a16="http://schemas.microsoft.com/office/drawing/2014/main" id="{9D49680F-8EB5-D69B-2125-07D0AE503793}"/>
              </a:ext>
            </a:extLst>
          </p:cNvPr>
          <p:cNvSpPr>
            <a:spLocks noGrp="1"/>
          </p:cNvSpPr>
          <p:nvPr>
            <p:ph type="dt" sz="half" idx="10"/>
          </p:nvPr>
        </p:nvSpPr>
        <p:spPr/>
        <p:txBody>
          <a:bodyPr/>
          <a:lstStyle/>
          <a:p>
            <a:pPr>
              <a:defRPr/>
            </a:pPr>
            <a:r>
              <a:rPr lang="en-US" altLang="en-US"/>
              <a:t>August 2022</a:t>
            </a:r>
            <a:endParaRPr lang="en-GB" altLang="en-US"/>
          </a:p>
        </p:txBody>
      </p:sp>
      <p:sp>
        <p:nvSpPr>
          <p:cNvPr id="3" name="Footer Placeholder 2">
            <a:extLst>
              <a:ext uri="{FF2B5EF4-FFF2-40B4-BE49-F238E27FC236}">
                <a16:creationId xmlns:a16="http://schemas.microsoft.com/office/drawing/2014/main" id="{34B2DA8C-8B8A-26C0-5BEF-0DED0E9D866D}"/>
              </a:ext>
            </a:extLst>
          </p:cNvPr>
          <p:cNvSpPr>
            <a:spLocks noGrp="1"/>
          </p:cNvSpPr>
          <p:nvPr>
            <p:ph type="ftr" sz="quarter" idx="11"/>
          </p:nvPr>
        </p:nvSpPr>
        <p:spPr/>
        <p:txBody>
          <a:bodyPr/>
          <a:lstStyle/>
          <a:p>
            <a:pPr>
              <a:defRPr/>
            </a:pPr>
            <a:r>
              <a:rPr lang="en-US"/>
              <a:t>Rich Kennedy (Unlicensed Spectrum Advocates)</a:t>
            </a:r>
            <a:endParaRPr lang="en-GB"/>
          </a:p>
        </p:txBody>
      </p:sp>
    </p:spTree>
    <p:extLst>
      <p:ext uri="{BB962C8B-B14F-4D97-AF65-F5344CB8AC3E}">
        <p14:creationId xmlns:p14="http://schemas.microsoft.com/office/powerpoint/2010/main" val="3536746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A9D27-BA9E-A878-7605-142A7F7D7A86}"/>
              </a:ext>
            </a:extLst>
          </p:cNvPr>
          <p:cNvSpPr>
            <a:spLocks noGrp="1"/>
          </p:cNvSpPr>
          <p:nvPr>
            <p:ph type="title"/>
          </p:nvPr>
        </p:nvSpPr>
        <p:spPr/>
        <p:txBody>
          <a:bodyPr/>
          <a:lstStyle/>
          <a:p>
            <a:r>
              <a:rPr lang="en-US" dirty="0"/>
              <a:t>What</a:t>
            </a:r>
          </a:p>
        </p:txBody>
      </p:sp>
      <p:sp>
        <p:nvSpPr>
          <p:cNvPr id="3" name="Content Placeholder 2">
            <a:extLst>
              <a:ext uri="{FF2B5EF4-FFF2-40B4-BE49-F238E27FC236}">
                <a16:creationId xmlns:a16="http://schemas.microsoft.com/office/drawing/2014/main" id="{EB296353-782A-8CDE-A8CF-FF597013B4A0}"/>
              </a:ext>
            </a:extLst>
          </p:cNvPr>
          <p:cNvSpPr>
            <a:spLocks noGrp="1"/>
          </p:cNvSpPr>
          <p:nvPr>
            <p:ph idx="1"/>
          </p:nvPr>
        </p:nvSpPr>
        <p:spPr/>
        <p:txBody>
          <a:bodyPr/>
          <a:lstStyle/>
          <a:p>
            <a:r>
              <a:rPr lang="en-US" dirty="0"/>
              <a:t>Determine the best start and end frequencies that minimize sharing challenges</a:t>
            </a:r>
          </a:p>
          <a:p>
            <a:r>
              <a:rPr lang="en-US" dirty="0"/>
              <a:t>Catalog all of the incumbents including national variations </a:t>
            </a:r>
          </a:p>
          <a:p>
            <a:r>
              <a:rPr lang="en-US" dirty="0"/>
              <a:t>Review the historical record of interference mitigation with similar incumbents</a:t>
            </a:r>
          </a:p>
          <a:p>
            <a:r>
              <a:rPr lang="en-US" dirty="0"/>
              <a:t>Determine if there are any uncharted interference issues that might present difficult challenges</a:t>
            </a:r>
          </a:p>
          <a:p>
            <a:r>
              <a:rPr lang="en-US" dirty="0"/>
              <a:t>Propose a plan that can achieve the goal of sharing in each of these bands in the majority of regulatory domains</a:t>
            </a:r>
          </a:p>
          <a:p>
            <a:endParaRPr lang="en-US" dirty="0"/>
          </a:p>
        </p:txBody>
      </p:sp>
      <p:sp>
        <p:nvSpPr>
          <p:cNvPr id="5" name="Slide Number Placeholder 4">
            <a:extLst>
              <a:ext uri="{FF2B5EF4-FFF2-40B4-BE49-F238E27FC236}">
                <a16:creationId xmlns:a16="http://schemas.microsoft.com/office/drawing/2014/main" id="{5136545C-1F07-7BD0-77D5-2E5D22E31C0E}"/>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12</a:t>
            </a:fld>
            <a:endParaRPr lang="en-GB" altLang="en-US"/>
          </a:p>
        </p:txBody>
      </p:sp>
      <p:sp>
        <p:nvSpPr>
          <p:cNvPr id="6" name="Date Placeholder 5">
            <a:extLst>
              <a:ext uri="{FF2B5EF4-FFF2-40B4-BE49-F238E27FC236}">
                <a16:creationId xmlns:a16="http://schemas.microsoft.com/office/drawing/2014/main" id="{CA6CAF75-CED7-0784-E615-8A5A14A2CD94}"/>
              </a:ext>
            </a:extLst>
          </p:cNvPr>
          <p:cNvSpPr>
            <a:spLocks noGrp="1"/>
          </p:cNvSpPr>
          <p:nvPr>
            <p:ph type="dt" sz="half" idx="10"/>
          </p:nvPr>
        </p:nvSpPr>
        <p:spPr/>
        <p:txBody>
          <a:bodyPr/>
          <a:lstStyle/>
          <a:p>
            <a:pPr>
              <a:defRPr/>
            </a:pPr>
            <a:r>
              <a:rPr lang="en-US" altLang="en-US"/>
              <a:t>August 2022</a:t>
            </a:r>
            <a:endParaRPr lang="en-GB" altLang="en-US"/>
          </a:p>
        </p:txBody>
      </p:sp>
      <p:sp>
        <p:nvSpPr>
          <p:cNvPr id="7" name="Footer Placeholder 6">
            <a:extLst>
              <a:ext uri="{FF2B5EF4-FFF2-40B4-BE49-F238E27FC236}">
                <a16:creationId xmlns:a16="http://schemas.microsoft.com/office/drawing/2014/main" id="{75B62A73-59BF-F6EE-2885-3EAD0C03DD63}"/>
              </a:ext>
            </a:extLst>
          </p:cNvPr>
          <p:cNvSpPr>
            <a:spLocks noGrp="1"/>
          </p:cNvSpPr>
          <p:nvPr>
            <p:ph type="ftr" sz="quarter" idx="11"/>
          </p:nvPr>
        </p:nvSpPr>
        <p:spPr/>
        <p:txBody>
          <a:bodyPr/>
          <a:lstStyle/>
          <a:p>
            <a:pPr>
              <a:defRPr/>
            </a:pPr>
            <a:r>
              <a:rPr lang="en-US"/>
              <a:t>Rich Kennedy (Unlicensed Spectrum Advocates)</a:t>
            </a:r>
            <a:endParaRPr lang="en-GB"/>
          </a:p>
        </p:txBody>
      </p:sp>
    </p:spTree>
    <p:extLst>
      <p:ext uri="{BB962C8B-B14F-4D97-AF65-F5344CB8AC3E}">
        <p14:creationId xmlns:p14="http://schemas.microsoft.com/office/powerpoint/2010/main" val="31449661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8EB0F-6CDD-3B4D-3626-0ECCAB96F491}"/>
              </a:ext>
            </a:extLst>
          </p:cNvPr>
          <p:cNvSpPr>
            <a:spLocks noGrp="1"/>
          </p:cNvSpPr>
          <p:nvPr>
            <p:ph type="title"/>
          </p:nvPr>
        </p:nvSpPr>
        <p:spPr/>
        <p:txBody>
          <a:bodyPr/>
          <a:lstStyle/>
          <a:p>
            <a:r>
              <a:rPr lang="en-US" dirty="0"/>
              <a:t>How</a:t>
            </a:r>
          </a:p>
        </p:txBody>
      </p:sp>
      <p:sp>
        <p:nvSpPr>
          <p:cNvPr id="3" name="Content Placeholder 2">
            <a:extLst>
              <a:ext uri="{FF2B5EF4-FFF2-40B4-BE49-F238E27FC236}">
                <a16:creationId xmlns:a16="http://schemas.microsoft.com/office/drawing/2014/main" id="{D90D83A3-7B34-A287-66DF-EC4D7974FED6}"/>
              </a:ext>
            </a:extLst>
          </p:cNvPr>
          <p:cNvSpPr>
            <a:spLocks noGrp="1"/>
          </p:cNvSpPr>
          <p:nvPr>
            <p:ph idx="1"/>
          </p:nvPr>
        </p:nvSpPr>
        <p:spPr/>
        <p:txBody>
          <a:bodyPr/>
          <a:lstStyle/>
          <a:p>
            <a:r>
              <a:rPr lang="en-US" dirty="0"/>
              <a:t>Start: Review of ITU-R Radio Regulations and accessible national radio regulations</a:t>
            </a:r>
          </a:p>
          <a:p>
            <a:r>
              <a:rPr lang="en-US" dirty="0"/>
              <a:t>Next: Review documented interference mitigation methods used to convince regulators to share the 6 GHz band, e.g., ECC Report 302</a:t>
            </a:r>
          </a:p>
          <a:p>
            <a:pPr lvl="1"/>
            <a:r>
              <a:rPr lang="en-US" dirty="0">
                <a:hlinkClick r:id="rId2"/>
              </a:rPr>
              <a:t>https://docdb.cept.org/document/10170</a:t>
            </a:r>
            <a:endParaRPr lang="en-US" dirty="0"/>
          </a:p>
          <a:p>
            <a:pPr lvl="1"/>
            <a:r>
              <a:rPr lang="en-US" dirty="0"/>
              <a:t>Many of the experts who developed this will be working on UHR</a:t>
            </a:r>
          </a:p>
          <a:p>
            <a:r>
              <a:rPr lang="en-US" dirty="0"/>
              <a:t>Next: …</a:t>
            </a:r>
          </a:p>
        </p:txBody>
      </p:sp>
      <p:sp>
        <p:nvSpPr>
          <p:cNvPr id="5" name="Slide Number Placeholder 4">
            <a:extLst>
              <a:ext uri="{FF2B5EF4-FFF2-40B4-BE49-F238E27FC236}">
                <a16:creationId xmlns:a16="http://schemas.microsoft.com/office/drawing/2014/main" id="{376F5B0D-8ED2-564D-2AF7-EB3CE313284B}"/>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13</a:t>
            </a:fld>
            <a:endParaRPr lang="en-GB" altLang="en-US"/>
          </a:p>
        </p:txBody>
      </p:sp>
      <p:sp>
        <p:nvSpPr>
          <p:cNvPr id="6" name="Date Placeholder 5">
            <a:extLst>
              <a:ext uri="{FF2B5EF4-FFF2-40B4-BE49-F238E27FC236}">
                <a16:creationId xmlns:a16="http://schemas.microsoft.com/office/drawing/2014/main" id="{36B005CC-C83B-0109-6443-F20C8EC1BB7C}"/>
              </a:ext>
            </a:extLst>
          </p:cNvPr>
          <p:cNvSpPr>
            <a:spLocks noGrp="1"/>
          </p:cNvSpPr>
          <p:nvPr>
            <p:ph type="dt" sz="half" idx="10"/>
          </p:nvPr>
        </p:nvSpPr>
        <p:spPr/>
        <p:txBody>
          <a:bodyPr/>
          <a:lstStyle/>
          <a:p>
            <a:pPr>
              <a:defRPr/>
            </a:pPr>
            <a:r>
              <a:rPr lang="en-US" altLang="en-US"/>
              <a:t>August 2022</a:t>
            </a:r>
            <a:endParaRPr lang="en-GB" altLang="en-US"/>
          </a:p>
        </p:txBody>
      </p:sp>
      <p:sp>
        <p:nvSpPr>
          <p:cNvPr id="7" name="Footer Placeholder 6">
            <a:extLst>
              <a:ext uri="{FF2B5EF4-FFF2-40B4-BE49-F238E27FC236}">
                <a16:creationId xmlns:a16="http://schemas.microsoft.com/office/drawing/2014/main" id="{E175B89F-26E2-48BE-62BA-947835EAB463}"/>
              </a:ext>
            </a:extLst>
          </p:cNvPr>
          <p:cNvSpPr>
            <a:spLocks noGrp="1"/>
          </p:cNvSpPr>
          <p:nvPr>
            <p:ph type="ftr" sz="quarter" idx="11"/>
          </p:nvPr>
        </p:nvSpPr>
        <p:spPr/>
        <p:txBody>
          <a:bodyPr/>
          <a:lstStyle/>
          <a:p>
            <a:pPr>
              <a:defRPr/>
            </a:pPr>
            <a:r>
              <a:rPr lang="en-US"/>
              <a:t>Rich Kennedy (Unlicensed Spectrum Advocates)</a:t>
            </a:r>
            <a:endParaRPr lang="en-GB"/>
          </a:p>
        </p:txBody>
      </p:sp>
    </p:spTree>
    <p:extLst>
      <p:ext uri="{BB962C8B-B14F-4D97-AF65-F5344CB8AC3E}">
        <p14:creationId xmlns:p14="http://schemas.microsoft.com/office/powerpoint/2010/main" val="36006988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50B1F-4745-1958-EC97-A618AABB86FB}"/>
              </a:ext>
            </a:extLst>
          </p:cNvPr>
          <p:cNvSpPr>
            <a:spLocks noGrp="1"/>
          </p:cNvSpPr>
          <p:nvPr>
            <p:ph type="title"/>
          </p:nvPr>
        </p:nvSpPr>
        <p:spPr/>
        <p:txBody>
          <a:bodyPr/>
          <a:lstStyle/>
          <a:p>
            <a:r>
              <a:rPr lang="en-US" dirty="0"/>
              <a:t>When</a:t>
            </a:r>
          </a:p>
        </p:txBody>
      </p:sp>
      <p:sp>
        <p:nvSpPr>
          <p:cNvPr id="3" name="Content Placeholder 2">
            <a:extLst>
              <a:ext uri="{FF2B5EF4-FFF2-40B4-BE49-F238E27FC236}">
                <a16:creationId xmlns:a16="http://schemas.microsoft.com/office/drawing/2014/main" id="{E61A16A8-3848-874A-D271-B44E64C69050}"/>
              </a:ext>
            </a:extLst>
          </p:cNvPr>
          <p:cNvSpPr>
            <a:spLocks noGrp="1"/>
          </p:cNvSpPr>
          <p:nvPr>
            <p:ph idx="1"/>
          </p:nvPr>
        </p:nvSpPr>
        <p:spPr/>
        <p:txBody>
          <a:bodyPr/>
          <a:lstStyle/>
          <a:p>
            <a:r>
              <a:rPr lang="en-US" dirty="0"/>
              <a:t>Meet with UHR SG early in their process; September of November</a:t>
            </a:r>
          </a:p>
          <a:p>
            <a:r>
              <a:rPr lang="en-US" dirty="0"/>
              <a:t>Meet with IEEE 802.15 group during opening or closing plenary September or November</a:t>
            </a:r>
          </a:p>
          <a:p>
            <a:pPr lvl="1"/>
            <a:r>
              <a:rPr lang="en-US" dirty="0"/>
              <a:t>They currently have no specific requirements </a:t>
            </a:r>
          </a:p>
        </p:txBody>
      </p:sp>
      <p:sp>
        <p:nvSpPr>
          <p:cNvPr id="5" name="Slide Number Placeholder 4">
            <a:extLst>
              <a:ext uri="{FF2B5EF4-FFF2-40B4-BE49-F238E27FC236}">
                <a16:creationId xmlns:a16="http://schemas.microsoft.com/office/drawing/2014/main" id="{1607F2A3-0EFF-C6BA-C389-33FE990C2BF5}"/>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14</a:t>
            </a:fld>
            <a:endParaRPr lang="en-GB" altLang="en-US"/>
          </a:p>
        </p:txBody>
      </p:sp>
      <p:sp>
        <p:nvSpPr>
          <p:cNvPr id="6" name="Date Placeholder 5">
            <a:extLst>
              <a:ext uri="{FF2B5EF4-FFF2-40B4-BE49-F238E27FC236}">
                <a16:creationId xmlns:a16="http://schemas.microsoft.com/office/drawing/2014/main" id="{882928E9-D5CA-33DC-07CA-537A0BC5F66F}"/>
              </a:ext>
            </a:extLst>
          </p:cNvPr>
          <p:cNvSpPr>
            <a:spLocks noGrp="1"/>
          </p:cNvSpPr>
          <p:nvPr>
            <p:ph type="dt" sz="half" idx="10"/>
          </p:nvPr>
        </p:nvSpPr>
        <p:spPr/>
        <p:txBody>
          <a:bodyPr/>
          <a:lstStyle/>
          <a:p>
            <a:pPr>
              <a:defRPr/>
            </a:pPr>
            <a:r>
              <a:rPr lang="en-US" altLang="en-US"/>
              <a:t>August 2022</a:t>
            </a:r>
            <a:endParaRPr lang="en-GB" altLang="en-US"/>
          </a:p>
        </p:txBody>
      </p:sp>
      <p:sp>
        <p:nvSpPr>
          <p:cNvPr id="7" name="Footer Placeholder 6">
            <a:extLst>
              <a:ext uri="{FF2B5EF4-FFF2-40B4-BE49-F238E27FC236}">
                <a16:creationId xmlns:a16="http://schemas.microsoft.com/office/drawing/2014/main" id="{B009966C-A6E3-002B-4445-0876D6F66B53}"/>
              </a:ext>
            </a:extLst>
          </p:cNvPr>
          <p:cNvSpPr>
            <a:spLocks noGrp="1"/>
          </p:cNvSpPr>
          <p:nvPr>
            <p:ph type="ftr" sz="quarter" idx="11"/>
          </p:nvPr>
        </p:nvSpPr>
        <p:spPr/>
        <p:txBody>
          <a:bodyPr/>
          <a:lstStyle/>
          <a:p>
            <a:pPr>
              <a:defRPr/>
            </a:pPr>
            <a:r>
              <a:rPr lang="en-US"/>
              <a:t>Rich Kennedy (Unlicensed Spectrum Advocates)</a:t>
            </a:r>
            <a:endParaRPr lang="en-GB"/>
          </a:p>
        </p:txBody>
      </p:sp>
    </p:spTree>
    <p:extLst>
      <p:ext uri="{BB962C8B-B14F-4D97-AF65-F5344CB8AC3E}">
        <p14:creationId xmlns:p14="http://schemas.microsoft.com/office/powerpoint/2010/main" val="23849550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CB941-69D0-F38E-E792-A9070E9661D1}"/>
              </a:ext>
            </a:extLst>
          </p:cNvPr>
          <p:cNvSpPr>
            <a:spLocks noGrp="1"/>
          </p:cNvSpPr>
          <p:nvPr>
            <p:ph type="title"/>
          </p:nvPr>
        </p:nvSpPr>
        <p:spPr/>
        <p:txBody>
          <a:bodyPr/>
          <a:lstStyle/>
          <a:p>
            <a:r>
              <a:rPr lang="en-US" dirty="0"/>
              <a:t>What is Success?</a:t>
            </a:r>
          </a:p>
        </p:txBody>
      </p:sp>
      <p:sp>
        <p:nvSpPr>
          <p:cNvPr id="3" name="Content Placeholder 2">
            <a:extLst>
              <a:ext uri="{FF2B5EF4-FFF2-40B4-BE49-F238E27FC236}">
                <a16:creationId xmlns:a16="http://schemas.microsoft.com/office/drawing/2014/main" id="{F2A48FBF-2E58-067A-BD49-593204C4A64F}"/>
              </a:ext>
            </a:extLst>
          </p:cNvPr>
          <p:cNvSpPr>
            <a:spLocks noGrp="1"/>
          </p:cNvSpPr>
          <p:nvPr>
            <p:ph idx="1"/>
          </p:nvPr>
        </p:nvSpPr>
        <p:spPr/>
        <p:txBody>
          <a:bodyPr/>
          <a:lstStyle/>
          <a:p>
            <a:r>
              <a:rPr lang="en-US" dirty="0"/>
              <a:t>Providing quality recommendations and input on spectrum sharing in 45 GHz and 60 GHz bands to enable IEEE 802.11 UHR TG and other groups to make an educated choice for </a:t>
            </a:r>
            <a:r>
              <a:rPr lang="en-US" dirty="0" err="1"/>
              <a:t>mmWave</a:t>
            </a:r>
            <a:r>
              <a:rPr lang="en-US" dirty="0"/>
              <a:t> band expansion</a:t>
            </a:r>
          </a:p>
          <a:p>
            <a:endParaRPr lang="en-US" dirty="0"/>
          </a:p>
        </p:txBody>
      </p:sp>
      <p:sp>
        <p:nvSpPr>
          <p:cNvPr id="5" name="Slide Number Placeholder 4">
            <a:extLst>
              <a:ext uri="{FF2B5EF4-FFF2-40B4-BE49-F238E27FC236}">
                <a16:creationId xmlns:a16="http://schemas.microsoft.com/office/drawing/2014/main" id="{B68132F7-7D05-8FBE-3AA8-3316BA766F9F}"/>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15</a:t>
            </a:fld>
            <a:endParaRPr lang="en-GB" altLang="en-US"/>
          </a:p>
        </p:txBody>
      </p:sp>
      <p:sp>
        <p:nvSpPr>
          <p:cNvPr id="6" name="Date Placeholder 5">
            <a:extLst>
              <a:ext uri="{FF2B5EF4-FFF2-40B4-BE49-F238E27FC236}">
                <a16:creationId xmlns:a16="http://schemas.microsoft.com/office/drawing/2014/main" id="{0EFCE59B-45D0-FDDF-F49A-CC42639581FF}"/>
              </a:ext>
            </a:extLst>
          </p:cNvPr>
          <p:cNvSpPr>
            <a:spLocks noGrp="1"/>
          </p:cNvSpPr>
          <p:nvPr>
            <p:ph type="dt" sz="half" idx="10"/>
          </p:nvPr>
        </p:nvSpPr>
        <p:spPr/>
        <p:txBody>
          <a:bodyPr/>
          <a:lstStyle/>
          <a:p>
            <a:pPr>
              <a:defRPr/>
            </a:pPr>
            <a:r>
              <a:rPr lang="en-US" altLang="en-US"/>
              <a:t>August 2022</a:t>
            </a:r>
            <a:endParaRPr lang="en-GB" altLang="en-US"/>
          </a:p>
        </p:txBody>
      </p:sp>
      <p:sp>
        <p:nvSpPr>
          <p:cNvPr id="7" name="Footer Placeholder 6">
            <a:extLst>
              <a:ext uri="{FF2B5EF4-FFF2-40B4-BE49-F238E27FC236}">
                <a16:creationId xmlns:a16="http://schemas.microsoft.com/office/drawing/2014/main" id="{1B3BB037-26B5-65FA-C469-E6C327BCA099}"/>
              </a:ext>
            </a:extLst>
          </p:cNvPr>
          <p:cNvSpPr>
            <a:spLocks noGrp="1"/>
          </p:cNvSpPr>
          <p:nvPr>
            <p:ph type="ftr" sz="quarter" idx="11"/>
          </p:nvPr>
        </p:nvSpPr>
        <p:spPr/>
        <p:txBody>
          <a:bodyPr/>
          <a:lstStyle/>
          <a:p>
            <a:pPr>
              <a:defRPr/>
            </a:pPr>
            <a:r>
              <a:rPr lang="en-US"/>
              <a:t>Rich Kennedy (Unlicensed Spectrum Advocates)</a:t>
            </a:r>
            <a:endParaRPr lang="en-GB"/>
          </a:p>
        </p:txBody>
      </p:sp>
    </p:spTree>
    <p:extLst>
      <p:ext uri="{BB962C8B-B14F-4D97-AF65-F5344CB8AC3E}">
        <p14:creationId xmlns:p14="http://schemas.microsoft.com/office/powerpoint/2010/main" val="1190706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574D5-CBAD-C589-211C-711387CE62DA}"/>
              </a:ext>
            </a:extLst>
          </p:cNvPr>
          <p:cNvSpPr>
            <a:spLocks noGrp="1"/>
          </p:cNvSpPr>
          <p:nvPr>
            <p:ph type="title"/>
          </p:nvPr>
        </p:nvSpPr>
        <p:spPr/>
        <p:txBody>
          <a:bodyPr/>
          <a:lstStyle/>
          <a:p>
            <a:r>
              <a:rPr lang="en-US" dirty="0"/>
              <a:t>Assignments</a:t>
            </a:r>
          </a:p>
        </p:txBody>
      </p:sp>
      <p:sp>
        <p:nvSpPr>
          <p:cNvPr id="3" name="Content Placeholder 2">
            <a:extLst>
              <a:ext uri="{FF2B5EF4-FFF2-40B4-BE49-F238E27FC236}">
                <a16:creationId xmlns:a16="http://schemas.microsoft.com/office/drawing/2014/main" id="{44EAAA3F-9435-5E1B-3545-3BB6362D0156}"/>
              </a:ext>
            </a:extLst>
          </p:cNvPr>
          <p:cNvSpPr>
            <a:spLocks noGrp="1"/>
          </p:cNvSpPr>
          <p:nvPr>
            <p:ph idx="1"/>
          </p:nvPr>
        </p:nvSpPr>
        <p:spPr/>
        <p:txBody>
          <a:bodyPr/>
          <a:lstStyle/>
          <a:p>
            <a:r>
              <a:rPr lang="en-US" dirty="0"/>
              <a:t>45 GHz band</a:t>
            </a:r>
          </a:p>
          <a:p>
            <a:pPr lvl="1"/>
            <a:r>
              <a:rPr lang="en-US" dirty="0"/>
              <a:t>Rich</a:t>
            </a:r>
          </a:p>
          <a:p>
            <a:r>
              <a:rPr lang="en-US" dirty="0"/>
              <a:t>60 GHz band</a:t>
            </a:r>
          </a:p>
          <a:p>
            <a:pPr lvl="1"/>
            <a:r>
              <a:rPr lang="en-US" dirty="0"/>
              <a:t>Hassan</a:t>
            </a:r>
          </a:p>
          <a:p>
            <a:r>
              <a:rPr lang="en-US" dirty="0"/>
              <a:t>Other</a:t>
            </a:r>
          </a:p>
          <a:p>
            <a:pPr lvl="1"/>
            <a:r>
              <a:rPr lang="en-US" dirty="0"/>
              <a:t>Ben</a:t>
            </a:r>
          </a:p>
        </p:txBody>
      </p:sp>
      <p:sp>
        <p:nvSpPr>
          <p:cNvPr id="5" name="Slide Number Placeholder 4">
            <a:extLst>
              <a:ext uri="{FF2B5EF4-FFF2-40B4-BE49-F238E27FC236}">
                <a16:creationId xmlns:a16="http://schemas.microsoft.com/office/drawing/2014/main" id="{3BD86336-9EF6-849B-92D0-C35D79347EA1}"/>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16</a:t>
            </a:fld>
            <a:endParaRPr lang="en-GB" altLang="en-US"/>
          </a:p>
        </p:txBody>
      </p:sp>
      <p:sp>
        <p:nvSpPr>
          <p:cNvPr id="6" name="Date Placeholder 5">
            <a:extLst>
              <a:ext uri="{FF2B5EF4-FFF2-40B4-BE49-F238E27FC236}">
                <a16:creationId xmlns:a16="http://schemas.microsoft.com/office/drawing/2014/main" id="{FC19B2E0-7817-69AF-20FE-ABACCA37355F}"/>
              </a:ext>
            </a:extLst>
          </p:cNvPr>
          <p:cNvSpPr>
            <a:spLocks noGrp="1"/>
          </p:cNvSpPr>
          <p:nvPr>
            <p:ph type="dt" sz="half" idx="10"/>
          </p:nvPr>
        </p:nvSpPr>
        <p:spPr/>
        <p:txBody>
          <a:bodyPr/>
          <a:lstStyle/>
          <a:p>
            <a:pPr>
              <a:defRPr/>
            </a:pPr>
            <a:r>
              <a:rPr lang="en-US" altLang="en-US"/>
              <a:t>August 2022</a:t>
            </a:r>
            <a:endParaRPr lang="en-GB" altLang="en-US"/>
          </a:p>
        </p:txBody>
      </p:sp>
      <p:sp>
        <p:nvSpPr>
          <p:cNvPr id="7" name="Footer Placeholder 6">
            <a:extLst>
              <a:ext uri="{FF2B5EF4-FFF2-40B4-BE49-F238E27FC236}">
                <a16:creationId xmlns:a16="http://schemas.microsoft.com/office/drawing/2014/main" id="{7187BE73-42F2-053E-0F20-6AB5A4321C03}"/>
              </a:ext>
            </a:extLst>
          </p:cNvPr>
          <p:cNvSpPr>
            <a:spLocks noGrp="1"/>
          </p:cNvSpPr>
          <p:nvPr>
            <p:ph type="ftr" sz="quarter" idx="11"/>
          </p:nvPr>
        </p:nvSpPr>
        <p:spPr/>
        <p:txBody>
          <a:bodyPr/>
          <a:lstStyle/>
          <a:p>
            <a:pPr>
              <a:defRPr/>
            </a:pPr>
            <a:r>
              <a:rPr lang="en-US"/>
              <a:t>Rich Kennedy (Unlicensed Spectrum Advocates)</a:t>
            </a:r>
            <a:endParaRPr lang="en-GB"/>
          </a:p>
        </p:txBody>
      </p:sp>
    </p:spTree>
    <p:extLst>
      <p:ext uri="{BB962C8B-B14F-4D97-AF65-F5344CB8AC3E}">
        <p14:creationId xmlns:p14="http://schemas.microsoft.com/office/powerpoint/2010/main" val="36159526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FA7B8-7B00-9B64-2A55-9E6DFD557D0D}"/>
              </a:ext>
            </a:extLst>
          </p:cNvPr>
          <p:cNvSpPr>
            <a:spLocks noGrp="1"/>
          </p:cNvSpPr>
          <p:nvPr>
            <p:ph type="title"/>
          </p:nvPr>
        </p:nvSpPr>
        <p:spPr/>
        <p:txBody>
          <a:bodyPr/>
          <a:lstStyle/>
          <a:p>
            <a:r>
              <a:rPr lang="en-US" dirty="0"/>
              <a:t>Recommendations</a:t>
            </a:r>
          </a:p>
        </p:txBody>
      </p:sp>
      <p:sp>
        <p:nvSpPr>
          <p:cNvPr id="3" name="Content Placeholder 2">
            <a:extLst>
              <a:ext uri="{FF2B5EF4-FFF2-40B4-BE49-F238E27FC236}">
                <a16:creationId xmlns:a16="http://schemas.microsoft.com/office/drawing/2014/main" id="{29E14765-E687-5973-C3A1-04BC6DF66BF6}"/>
              </a:ext>
            </a:extLst>
          </p:cNvPr>
          <p:cNvSpPr>
            <a:spLocks noGrp="1"/>
          </p:cNvSpPr>
          <p:nvPr>
            <p:ph idx="1"/>
          </p:nvPr>
        </p:nvSpPr>
        <p:spPr/>
        <p:txBody>
          <a:bodyPr/>
          <a:lstStyle/>
          <a:p>
            <a:r>
              <a:rPr lang="en-US" dirty="0"/>
              <a:t>Better definition of what is provided to the UHR SG in September (</a:t>
            </a:r>
            <a:r>
              <a:rPr lang="en-US"/>
              <a:t>or November)</a:t>
            </a:r>
            <a:endParaRPr lang="en-US" dirty="0"/>
          </a:p>
        </p:txBody>
      </p:sp>
      <p:sp>
        <p:nvSpPr>
          <p:cNvPr id="5" name="Slide Number Placeholder 4">
            <a:extLst>
              <a:ext uri="{FF2B5EF4-FFF2-40B4-BE49-F238E27FC236}">
                <a16:creationId xmlns:a16="http://schemas.microsoft.com/office/drawing/2014/main" id="{6D1DF24B-153F-6C74-4379-75EE61892945}"/>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17</a:t>
            </a:fld>
            <a:endParaRPr lang="en-GB" altLang="en-US"/>
          </a:p>
        </p:txBody>
      </p:sp>
      <p:sp>
        <p:nvSpPr>
          <p:cNvPr id="6" name="Date Placeholder 5">
            <a:extLst>
              <a:ext uri="{FF2B5EF4-FFF2-40B4-BE49-F238E27FC236}">
                <a16:creationId xmlns:a16="http://schemas.microsoft.com/office/drawing/2014/main" id="{4F53C784-F27F-2316-11D0-FF33DDDB9395}"/>
              </a:ext>
            </a:extLst>
          </p:cNvPr>
          <p:cNvSpPr>
            <a:spLocks noGrp="1"/>
          </p:cNvSpPr>
          <p:nvPr>
            <p:ph type="dt" sz="half" idx="10"/>
          </p:nvPr>
        </p:nvSpPr>
        <p:spPr/>
        <p:txBody>
          <a:bodyPr/>
          <a:lstStyle/>
          <a:p>
            <a:pPr>
              <a:defRPr/>
            </a:pPr>
            <a:r>
              <a:rPr lang="en-US" altLang="en-US"/>
              <a:t>August 2022</a:t>
            </a:r>
            <a:endParaRPr lang="en-GB" altLang="en-US"/>
          </a:p>
        </p:txBody>
      </p:sp>
      <p:sp>
        <p:nvSpPr>
          <p:cNvPr id="7" name="Footer Placeholder 6">
            <a:extLst>
              <a:ext uri="{FF2B5EF4-FFF2-40B4-BE49-F238E27FC236}">
                <a16:creationId xmlns:a16="http://schemas.microsoft.com/office/drawing/2014/main" id="{6F630759-ECB1-30B0-5DBB-1A51445F23C3}"/>
              </a:ext>
            </a:extLst>
          </p:cNvPr>
          <p:cNvSpPr>
            <a:spLocks noGrp="1"/>
          </p:cNvSpPr>
          <p:nvPr>
            <p:ph type="ftr" sz="quarter" idx="11"/>
          </p:nvPr>
        </p:nvSpPr>
        <p:spPr/>
        <p:txBody>
          <a:bodyPr/>
          <a:lstStyle/>
          <a:p>
            <a:pPr>
              <a:defRPr/>
            </a:pPr>
            <a:r>
              <a:rPr lang="en-US"/>
              <a:t>Rich Kennedy (Unlicensed Spectrum Advocates)</a:t>
            </a:r>
            <a:endParaRPr lang="en-GB"/>
          </a:p>
        </p:txBody>
      </p:sp>
    </p:spTree>
    <p:extLst>
      <p:ext uri="{BB962C8B-B14F-4D97-AF65-F5344CB8AC3E}">
        <p14:creationId xmlns:p14="http://schemas.microsoft.com/office/powerpoint/2010/main" val="24027319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1A5EE-730E-4062-AD23-D15342BA7136}"/>
              </a:ext>
            </a:extLst>
          </p:cNvPr>
          <p:cNvSpPr>
            <a:spLocks noGrp="1"/>
          </p:cNvSpPr>
          <p:nvPr>
            <p:ph type="title"/>
          </p:nvPr>
        </p:nvSpPr>
        <p:spPr/>
        <p:txBody>
          <a:bodyPr/>
          <a:lstStyle/>
          <a:p>
            <a:r>
              <a:rPr lang="en-US"/>
              <a:t>References</a:t>
            </a:r>
          </a:p>
        </p:txBody>
      </p:sp>
      <p:sp>
        <p:nvSpPr>
          <p:cNvPr id="3" name="Content Placeholder 2">
            <a:extLst>
              <a:ext uri="{FF2B5EF4-FFF2-40B4-BE49-F238E27FC236}">
                <a16:creationId xmlns:a16="http://schemas.microsoft.com/office/drawing/2014/main" id="{0F00C6F2-F129-4683-95FF-87C4FAD9E9E6}"/>
              </a:ext>
            </a:extLst>
          </p:cNvPr>
          <p:cNvSpPr>
            <a:spLocks noGrp="1"/>
          </p:cNvSpPr>
          <p:nvPr>
            <p:ph idx="1"/>
          </p:nvPr>
        </p:nvSpPr>
        <p:spPr/>
        <p:txBody>
          <a:bodyPr/>
          <a:lstStyle/>
          <a:p>
            <a:r>
              <a:rPr lang="en-US" sz="2000"/>
              <a:t>US FCC Table of Frequencies</a:t>
            </a:r>
          </a:p>
          <a:p>
            <a:pPr lvl="1"/>
            <a:r>
              <a:rPr lang="en-US" sz="1800">
                <a:hlinkClick r:id="rId2"/>
              </a:rPr>
              <a:t>https://transition.fcc.gov/oet/spectrum/table/fcctable.docx</a:t>
            </a:r>
            <a:r>
              <a:rPr lang="en-US" sz="1800"/>
              <a:t> </a:t>
            </a:r>
          </a:p>
          <a:p>
            <a:r>
              <a:rPr lang="en-US" sz="2000"/>
              <a:t>European Table of Frequency Allocations</a:t>
            </a:r>
          </a:p>
          <a:p>
            <a:pPr lvl="1"/>
            <a:r>
              <a:rPr lang="en-US" sz="1800">
                <a:hlinkClick r:id="rId3"/>
              </a:rPr>
              <a:t>https://docdb.cept.org/download/2ca5fcbd-4090/attachments/2013_ERCRep025.pdf</a:t>
            </a:r>
            <a:r>
              <a:rPr lang="en-US" sz="1800"/>
              <a:t> </a:t>
            </a:r>
          </a:p>
          <a:p>
            <a:pPr lvl="1"/>
            <a:r>
              <a:rPr lang="en-US" sz="1800">
                <a:hlinkClick r:id="rId4"/>
              </a:rPr>
              <a:t>ECO Frequency Information System (cept.org)</a:t>
            </a:r>
            <a:endParaRPr lang="en-US" sz="1800"/>
          </a:p>
          <a:p>
            <a:r>
              <a:rPr lang="en-US" sz="2000"/>
              <a:t>ITU-R Radio Regulations</a:t>
            </a:r>
          </a:p>
          <a:p>
            <a:pPr lvl="1"/>
            <a:r>
              <a:rPr lang="en-US" sz="1800">
                <a:hlinkClick r:id="rId5"/>
              </a:rPr>
              <a:t>https://www.itu.int/pub/R-REG-RR</a:t>
            </a:r>
            <a:r>
              <a:rPr lang="en-US" sz="1800"/>
              <a:t> </a:t>
            </a:r>
          </a:p>
        </p:txBody>
      </p:sp>
      <p:sp>
        <p:nvSpPr>
          <p:cNvPr id="5" name="Slide Number Placeholder 4">
            <a:extLst>
              <a:ext uri="{FF2B5EF4-FFF2-40B4-BE49-F238E27FC236}">
                <a16:creationId xmlns:a16="http://schemas.microsoft.com/office/drawing/2014/main" id="{852DAA84-DEB2-4EFF-B851-9BE7D4284A73}"/>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18</a:t>
            </a:fld>
            <a:endParaRPr lang="en-GB" altLang="en-US"/>
          </a:p>
        </p:txBody>
      </p:sp>
      <p:sp>
        <p:nvSpPr>
          <p:cNvPr id="6" name="Date Placeholder 5">
            <a:extLst>
              <a:ext uri="{FF2B5EF4-FFF2-40B4-BE49-F238E27FC236}">
                <a16:creationId xmlns:a16="http://schemas.microsoft.com/office/drawing/2014/main" id="{BBC65DBC-374A-B9C3-4FD1-FFFE91C529B1}"/>
              </a:ext>
            </a:extLst>
          </p:cNvPr>
          <p:cNvSpPr>
            <a:spLocks noGrp="1"/>
          </p:cNvSpPr>
          <p:nvPr>
            <p:ph type="dt" sz="half" idx="10"/>
          </p:nvPr>
        </p:nvSpPr>
        <p:spPr/>
        <p:txBody>
          <a:bodyPr/>
          <a:lstStyle/>
          <a:p>
            <a:pPr>
              <a:defRPr/>
            </a:pPr>
            <a:r>
              <a:rPr lang="en-US" altLang="en-US"/>
              <a:t>August 2022</a:t>
            </a:r>
            <a:endParaRPr lang="en-GB" altLang="en-US"/>
          </a:p>
        </p:txBody>
      </p:sp>
      <p:sp>
        <p:nvSpPr>
          <p:cNvPr id="8" name="Footer Placeholder 7">
            <a:extLst>
              <a:ext uri="{FF2B5EF4-FFF2-40B4-BE49-F238E27FC236}">
                <a16:creationId xmlns:a16="http://schemas.microsoft.com/office/drawing/2014/main" id="{04EC9439-0F67-362C-0F7E-AB6411C02EE1}"/>
              </a:ext>
            </a:extLst>
          </p:cNvPr>
          <p:cNvSpPr>
            <a:spLocks noGrp="1"/>
          </p:cNvSpPr>
          <p:nvPr>
            <p:ph type="ftr" sz="quarter" idx="11"/>
          </p:nvPr>
        </p:nvSpPr>
        <p:spPr/>
        <p:txBody>
          <a:bodyPr/>
          <a:lstStyle/>
          <a:p>
            <a:pPr>
              <a:defRPr/>
            </a:pPr>
            <a:r>
              <a:rPr lang="en-US"/>
              <a:t>Rich Kennedy (Unlicensed Spectrum Advocates)</a:t>
            </a:r>
            <a:endParaRPr lang="en-GB"/>
          </a:p>
        </p:txBody>
      </p:sp>
    </p:spTree>
    <p:extLst>
      <p:ext uri="{BB962C8B-B14F-4D97-AF65-F5344CB8AC3E}">
        <p14:creationId xmlns:p14="http://schemas.microsoft.com/office/powerpoint/2010/main" val="3610049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2</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en-GB" altLang="en-US"/>
              <a:t>Abstract</a:t>
            </a:r>
          </a:p>
        </p:txBody>
      </p:sp>
      <p:sp>
        <p:nvSpPr>
          <p:cNvPr id="7" name="Content Placeholder 2">
            <a:extLst>
              <a:ext uri="{FF2B5EF4-FFF2-40B4-BE49-F238E27FC236}">
                <a16:creationId xmlns:a16="http://schemas.microsoft.com/office/drawing/2014/main" id="{BE289A7D-B27B-FCCC-C518-C489D8E80269}"/>
              </a:ext>
            </a:extLst>
          </p:cNvPr>
          <p:cNvSpPr txBox="1">
            <a:spLocks/>
          </p:cNvSpPr>
          <p:nvPr/>
        </p:nvSpPr>
        <p:spPr>
          <a:xfrm>
            <a:off x="1065213" y="2141538"/>
            <a:ext cx="103632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buNone/>
            </a:pPr>
            <a:r>
              <a:rPr lang="en-US" sz="2000" kern="0" dirty="0"/>
              <a:t>This agenda is for the first meeting of the 802.18 </a:t>
            </a:r>
            <a:r>
              <a:rPr lang="en-US" sz="2000" kern="0" dirty="0" err="1"/>
              <a:t>mmWave</a:t>
            </a:r>
            <a:r>
              <a:rPr lang="en-US" sz="2000" kern="0" dirty="0"/>
              <a:t> Ad Hoc Committee. This meeting is to set requirements, guidelines, schedules, and work assignments. To the best of my knowledge the RR-TAG has never hosted a project like this. </a:t>
            </a:r>
          </a:p>
          <a:p>
            <a:endParaRPr lang="en-US" altLang="en-US" kern="0" dirty="0"/>
          </a:p>
          <a:p>
            <a:pPr lvl="1"/>
            <a:endParaRPr lang="en-US" altLang="en-US" kern="0" dirty="0"/>
          </a:p>
          <a:p>
            <a:pPr lvl="2"/>
            <a:endParaRPr lang="en-US" altLang="en-US" sz="1800" kern="0" dirty="0"/>
          </a:p>
        </p:txBody>
      </p:sp>
      <p:sp>
        <p:nvSpPr>
          <p:cNvPr id="2" name="Date Placeholder 1">
            <a:extLst>
              <a:ext uri="{FF2B5EF4-FFF2-40B4-BE49-F238E27FC236}">
                <a16:creationId xmlns:a16="http://schemas.microsoft.com/office/drawing/2014/main" id="{E401E3D3-D465-F38F-2709-3B8049051C20}"/>
              </a:ext>
            </a:extLst>
          </p:cNvPr>
          <p:cNvSpPr>
            <a:spLocks noGrp="1"/>
          </p:cNvSpPr>
          <p:nvPr>
            <p:ph type="dt" sz="half" idx="10"/>
          </p:nvPr>
        </p:nvSpPr>
        <p:spPr>
          <a:xfrm>
            <a:off x="928688" y="333375"/>
            <a:ext cx="1579562" cy="276225"/>
          </a:xfrm>
        </p:spPr>
        <p:txBody>
          <a:bodyPr/>
          <a:lstStyle/>
          <a:p>
            <a:pPr>
              <a:defRPr/>
            </a:pPr>
            <a:r>
              <a:rPr lang="en-US" altLang="en-US"/>
              <a:t>August 2022</a:t>
            </a:r>
            <a:endParaRPr lang="en-GB" altLang="en-US" dirty="0"/>
          </a:p>
        </p:txBody>
      </p:sp>
      <p:sp>
        <p:nvSpPr>
          <p:cNvPr id="3" name="Footer Placeholder 2">
            <a:extLst>
              <a:ext uri="{FF2B5EF4-FFF2-40B4-BE49-F238E27FC236}">
                <a16:creationId xmlns:a16="http://schemas.microsoft.com/office/drawing/2014/main" id="{09C5D51A-9BBB-AEA7-BB33-391DBBE44F7A}"/>
              </a:ext>
            </a:extLst>
          </p:cNvPr>
          <p:cNvSpPr>
            <a:spLocks noGrp="1"/>
          </p:cNvSpPr>
          <p:nvPr>
            <p:ph type="ftr" sz="quarter" idx="11"/>
          </p:nvPr>
        </p:nvSpPr>
        <p:spPr>
          <a:xfrm>
            <a:off x="9429750" y="6475413"/>
            <a:ext cx="1962150" cy="184150"/>
          </a:xfrm>
        </p:spPr>
        <p:txBody>
          <a:bodyPr/>
          <a:lstStyle/>
          <a:p>
            <a:pPr>
              <a:defRPr/>
            </a:pPr>
            <a:r>
              <a:rPr lang="en-US"/>
              <a:t>Rich Kennedy (Unlicensed Spectrum Advocates)</a:t>
            </a:r>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PlaceHolder 1"/>
          <p:cNvSpPr>
            <a:spLocks noGrp="1"/>
          </p:cNvSpPr>
          <p:nvPr>
            <p:ph type="dt" idx="10"/>
          </p:nvPr>
        </p:nvSpPr>
        <p:spPr>
          <a:xfrm>
            <a:off x="912960" y="333360"/>
            <a:ext cx="2208960" cy="270360"/>
          </a:xfrm>
          <a:prstGeom prst="rect">
            <a:avLst/>
          </a:prstGeom>
          <a:noFill/>
          <a:ln w="9360">
            <a:noFill/>
          </a:ln>
        </p:spPr>
        <p:txBody>
          <a:bodyPr lIns="0" tIns="0" rIns="0" bIns="0" numCol="1" spcCol="0" anchor="b">
            <a:noAutofit/>
          </a:body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000000"/>
                </a:solidFill>
                <a:latin typeface="Times New Roman"/>
                <a:ea typeface="MS Gothic"/>
              </a:rPr>
              <a:t>August 2022</a:t>
            </a:r>
            <a:endParaRPr lang="sv-SE" sz="1800" b="0" strike="noStrike" spc="-1">
              <a:latin typeface="Times New Roman"/>
            </a:endParaRPr>
          </a:p>
        </p:txBody>
      </p:sp>
      <p:sp>
        <p:nvSpPr>
          <p:cNvPr id="98" name="PlaceHolder 2"/>
          <p:cNvSpPr>
            <a:spLocks noGrp="1"/>
          </p:cNvSpPr>
          <p:nvPr>
            <p:ph type="title"/>
          </p:nvPr>
        </p:nvSpPr>
        <p:spPr>
          <a:xfrm>
            <a:off x="990720" y="606600"/>
            <a:ext cx="10364760" cy="888120"/>
          </a:xfrm>
          <a:prstGeom prst="rect">
            <a:avLst/>
          </a:prstGeom>
          <a:noFill/>
          <a:ln w="9360">
            <a:noFill/>
          </a:ln>
        </p:spPr>
        <p:txBody>
          <a:bodyPr lIns="0" tIns="0" rIns="0" bIns="0" numCol="1" spcCol="0" anchor="ctr">
            <a:noAutofit/>
          </a:bodyPr>
          <a:lstStyle/>
          <a:p>
            <a:pPr algn="ctr">
              <a:lnSpc>
                <a:spcPct val="100000"/>
              </a:lnSpc>
              <a:buNone/>
            </a:pPr>
            <a:r>
              <a:rPr lang="en-US" sz="2800" b="1" strike="noStrike" spc="-1">
                <a:solidFill>
                  <a:srgbClr val="0070C0"/>
                </a:solidFill>
                <a:latin typeface="Times New Roman"/>
                <a:ea typeface="MS Gothic"/>
              </a:rPr>
              <a:t>Meeting called to order</a:t>
            </a:r>
            <a:endParaRPr lang="en-US" sz="2800" b="0" strike="noStrike" spc="-1">
              <a:solidFill>
                <a:srgbClr val="000000"/>
              </a:solidFill>
              <a:latin typeface="Arial"/>
            </a:endParaRPr>
          </a:p>
        </p:txBody>
      </p:sp>
      <p:sp>
        <p:nvSpPr>
          <p:cNvPr id="99" name="PlaceHolder 3"/>
          <p:cNvSpPr>
            <a:spLocks noGrp="1"/>
          </p:cNvSpPr>
          <p:nvPr>
            <p:ph type="sldNum" idx="12"/>
          </p:nvPr>
        </p:nvSpPr>
        <p:spPr>
          <a:xfrm>
            <a:off x="5643000" y="6475320"/>
            <a:ext cx="907560" cy="361080"/>
          </a:xfrm>
          <a:prstGeom prst="rect">
            <a:avLst/>
          </a:prstGeom>
          <a:noFill/>
          <a:ln w="9360">
            <a:noFill/>
          </a:ln>
        </p:spPr>
        <p:txBody>
          <a:bodyPr lIns="0" tIns="0" rIns="0" bIns="0" numCol="1" spcCol="0" anchor="t">
            <a:noAutofit/>
          </a:body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Slide </a:t>
            </a:r>
            <a:fld id="{C334D17D-4304-4BCE-AB1F-420FDC0D5ED2}" type="slidenum">
              <a:rPr lang="en-US" sz="1200" b="0" strike="noStrike" spc="-1">
                <a:solidFill>
                  <a:srgbClr val="000000"/>
                </a:solidFill>
                <a:latin typeface="Times New Roman"/>
                <a:ea typeface="MS Gothic"/>
              </a:rPr>
              <a:t>3</a:t>
            </a:fld>
            <a:endParaRPr lang="sv-SE" sz="1200" b="0" strike="noStrike" spc="-1">
              <a:latin typeface="Times New Roman"/>
            </a:endParaRPr>
          </a:p>
        </p:txBody>
      </p:sp>
      <p:sp>
        <p:nvSpPr>
          <p:cNvPr id="100" name="Rectangle 4"/>
          <p:cNvSpPr/>
          <p:nvPr/>
        </p:nvSpPr>
        <p:spPr>
          <a:xfrm>
            <a:off x="914400" y="1676520"/>
            <a:ext cx="10513080" cy="4659120"/>
          </a:xfrm>
          <a:prstGeom prst="rect">
            <a:avLst/>
          </a:prstGeom>
          <a:noFill/>
          <a:ln w="9525">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80000"/>
              </a:lnSpc>
              <a:spcBef>
                <a:spcPts val="159"/>
              </a:spcBef>
              <a:buNone/>
            </a:pPr>
            <a:endParaRPr lang="sv-SE" sz="1800" b="0" strike="noStrike" spc="-1" dirty="0">
              <a:latin typeface="Arial"/>
            </a:endParaRPr>
          </a:p>
          <a:p>
            <a:pPr>
              <a:lnSpc>
                <a:spcPct val="100000"/>
              </a:lnSpc>
              <a:buNone/>
            </a:pPr>
            <a:endParaRPr lang="sv-SE" sz="1800" b="0" strike="noStrike" spc="-1" dirty="0">
              <a:latin typeface="Arial"/>
            </a:endParaRPr>
          </a:p>
          <a:p>
            <a:pPr marL="285840" indent="-285840">
              <a:lnSpc>
                <a:spcPct val="100000"/>
              </a:lnSpc>
              <a:buClr>
                <a:srgbClr val="000000"/>
              </a:buClr>
              <a:buFont typeface="Arial"/>
              <a:buChar char="•"/>
            </a:pPr>
            <a:r>
              <a:rPr lang="en-US" sz="1800" b="1" strike="noStrike" spc="-1" dirty="0">
                <a:solidFill>
                  <a:srgbClr val="000000"/>
                </a:solidFill>
                <a:latin typeface="Times New Roman"/>
                <a:ea typeface="MS Gothic"/>
              </a:rPr>
              <a:t>Ad-hoc Leader:				</a:t>
            </a:r>
            <a:endParaRPr lang="sv-SE" sz="1800" b="0" strike="noStrike" spc="-1" dirty="0">
              <a:latin typeface="Arial"/>
            </a:endParaRPr>
          </a:p>
          <a:p>
            <a:pPr marL="285840" indent="-285840">
              <a:lnSpc>
                <a:spcPct val="100000"/>
              </a:lnSpc>
              <a:spcBef>
                <a:spcPts val="300"/>
              </a:spcBef>
              <a:buClr>
                <a:srgbClr val="000000"/>
              </a:buClr>
              <a:buFont typeface="Arial"/>
              <a:buChar char="•"/>
            </a:pPr>
            <a:r>
              <a:rPr lang="en-US" sz="1600" b="0" strike="noStrike" spc="-1" dirty="0">
                <a:solidFill>
                  <a:srgbClr val="000000"/>
                </a:solidFill>
                <a:latin typeface="Times New Roman"/>
                <a:ea typeface="MS Gothic"/>
              </a:rPr>
              <a:t>  Chair:  Rich Kennedy (Huawei Paris)</a:t>
            </a:r>
            <a:endParaRPr lang="sv-SE" sz="1600" b="0" strike="noStrike" spc="-1" dirty="0">
              <a:latin typeface="Arial"/>
            </a:endParaRPr>
          </a:p>
          <a:p>
            <a:pPr marL="285840" indent="-285840">
              <a:lnSpc>
                <a:spcPct val="100000"/>
              </a:lnSpc>
              <a:spcBef>
                <a:spcPts val="1800"/>
              </a:spcBef>
              <a:buClr>
                <a:srgbClr val="000000"/>
              </a:buClr>
              <a:buFont typeface="Arial"/>
              <a:buChar char="•"/>
            </a:pPr>
            <a:r>
              <a:rPr lang="en-US" sz="1800" b="1" strike="noStrike" spc="-1" dirty="0">
                <a:solidFill>
                  <a:srgbClr val="000000"/>
                </a:solidFill>
                <a:latin typeface="Times New Roman"/>
                <a:ea typeface="MS Gothic"/>
              </a:rPr>
              <a:t>Attendance:</a:t>
            </a:r>
            <a:endParaRPr lang="sv-SE" sz="1800" b="0" strike="noStrike" spc="-1" dirty="0">
              <a:latin typeface="Arial"/>
            </a:endParaRPr>
          </a:p>
          <a:p>
            <a:pPr marL="432000" lvl="1" indent="-216000">
              <a:lnSpc>
                <a:spcPct val="100000"/>
              </a:lnSpc>
              <a:spcBef>
                <a:spcPts val="1800"/>
              </a:spcBef>
              <a:buClr>
                <a:srgbClr val="000000"/>
              </a:buClr>
              <a:buSzPct val="45000"/>
              <a:buFont typeface="Wingdings" charset="2"/>
              <a:buChar char=""/>
            </a:pPr>
            <a:r>
              <a:rPr lang="en-US" sz="1600" b="0" strike="noStrike" spc="-1" dirty="0">
                <a:latin typeface="Times New Roman"/>
                <a:ea typeface="MS Gothic"/>
              </a:rPr>
              <a:t>Stuart Kerry (OK-Brit, Self)</a:t>
            </a:r>
            <a:endParaRPr lang="sv-SE" sz="1600" b="0" strike="noStrike" spc="-1" dirty="0">
              <a:latin typeface="Arial"/>
            </a:endParaRPr>
          </a:p>
          <a:p>
            <a:pPr marL="285840" indent="-285840">
              <a:lnSpc>
                <a:spcPct val="100000"/>
              </a:lnSpc>
              <a:spcBef>
                <a:spcPts val="1800"/>
              </a:spcBef>
              <a:buClr>
                <a:srgbClr val="000000"/>
              </a:buClr>
              <a:buFont typeface="Arial"/>
              <a:buChar char="•"/>
            </a:pPr>
            <a:r>
              <a:rPr lang="en-US" sz="1800" b="1" strike="noStrike" spc="-1" dirty="0">
                <a:solidFill>
                  <a:srgbClr val="000000"/>
                </a:solidFill>
                <a:latin typeface="Times New Roman"/>
                <a:ea typeface="MS Gothic"/>
              </a:rPr>
              <a:t>Secretary</a:t>
            </a:r>
            <a:endParaRPr lang="sv-SE" sz="1800" spc="-1" dirty="0">
              <a:solidFill>
                <a:srgbClr val="000000"/>
              </a:solidFill>
              <a:latin typeface="Arial"/>
              <a:ea typeface="MS Gothic"/>
            </a:endParaRPr>
          </a:p>
          <a:p>
            <a:pPr marL="743040" lvl="1" indent="-285840">
              <a:spcBef>
                <a:spcPts val="1800"/>
              </a:spcBef>
              <a:buClr>
                <a:srgbClr val="000000"/>
              </a:buClr>
              <a:buFont typeface="Arial"/>
              <a:buChar char="•"/>
            </a:pPr>
            <a:endParaRPr lang="en-US" sz="1800" b="1" strike="noStrike" spc="-1" dirty="0">
              <a:solidFill>
                <a:srgbClr val="000000"/>
              </a:solidFill>
              <a:latin typeface="Times New Roman"/>
              <a:ea typeface="MS Gothic"/>
            </a:endParaRPr>
          </a:p>
        </p:txBody>
      </p:sp>
      <p:sp>
        <p:nvSpPr>
          <p:cNvPr id="2" name="Footer Placeholder 1">
            <a:extLst>
              <a:ext uri="{FF2B5EF4-FFF2-40B4-BE49-F238E27FC236}">
                <a16:creationId xmlns:a16="http://schemas.microsoft.com/office/drawing/2014/main" id="{169D0F76-C586-9C52-94D5-DD0CF309BB9C}"/>
              </a:ext>
            </a:extLst>
          </p:cNvPr>
          <p:cNvSpPr>
            <a:spLocks noGrp="1"/>
          </p:cNvSpPr>
          <p:nvPr>
            <p:ph type="ftr" sz="quarter" idx="11"/>
          </p:nvPr>
        </p:nvSpPr>
        <p:spPr>
          <a:xfrm>
            <a:off x="9429750" y="6475413"/>
            <a:ext cx="1962150" cy="184150"/>
          </a:xfrm>
        </p:spPr>
        <p:txBody>
          <a:bodyPr/>
          <a:lstStyle/>
          <a:p>
            <a:pPr>
              <a:defRPr/>
            </a:pPr>
            <a:r>
              <a:rPr lang="en-US"/>
              <a:t>Rich Kennedy (Unlicensed Spectrum Advocates)</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PlaceHolder 1"/>
          <p:cNvSpPr>
            <a:spLocks noGrp="1"/>
          </p:cNvSpPr>
          <p:nvPr>
            <p:ph type="dt" idx="10"/>
          </p:nvPr>
        </p:nvSpPr>
        <p:spPr>
          <a:xfrm>
            <a:off x="914400" y="336600"/>
            <a:ext cx="2208960" cy="270360"/>
          </a:xfrm>
          <a:prstGeom prst="rect">
            <a:avLst/>
          </a:prstGeom>
          <a:noFill/>
          <a:ln w="9360">
            <a:noFill/>
          </a:ln>
        </p:spPr>
        <p:txBody>
          <a:bodyPr lIns="0" tIns="0" rIns="0" bIns="0" numCol="1" spcCol="0" anchor="b">
            <a:noAutofit/>
          </a:body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000000"/>
                </a:solidFill>
                <a:latin typeface="Times New Roman"/>
                <a:ea typeface="MS Gothic"/>
              </a:rPr>
              <a:t>August 2022</a:t>
            </a:r>
            <a:endParaRPr lang="sv-SE" sz="1800" b="0" strike="noStrike" spc="-1">
              <a:latin typeface="Times New Roman"/>
            </a:endParaRPr>
          </a:p>
        </p:txBody>
      </p:sp>
      <p:sp>
        <p:nvSpPr>
          <p:cNvPr id="103" name="PlaceHolder 2"/>
          <p:cNvSpPr>
            <a:spLocks noGrp="1"/>
          </p:cNvSpPr>
          <p:nvPr>
            <p:ph type="title"/>
          </p:nvPr>
        </p:nvSpPr>
        <p:spPr>
          <a:xfrm>
            <a:off x="990720" y="606600"/>
            <a:ext cx="10364760" cy="888120"/>
          </a:xfrm>
          <a:prstGeom prst="rect">
            <a:avLst/>
          </a:prstGeom>
          <a:noFill/>
          <a:ln w="9360">
            <a:noFill/>
          </a:ln>
        </p:spPr>
        <p:txBody>
          <a:bodyPr lIns="0" tIns="0" rIns="0" bIns="0" numCol="1" spcCol="0" anchor="ctr">
            <a:noAutofit/>
          </a:bodyPr>
          <a:lstStyle/>
          <a:p>
            <a:pPr algn="ctr">
              <a:lnSpc>
                <a:spcPct val="100000"/>
              </a:lnSpc>
              <a:buNone/>
            </a:pPr>
            <a:r>
              <a:rPr lang="en-US" sz="2800" b="1" strike="noStrike" spc="-1">
                <a:solidFill>
                  <a:srgbClr val="0070C0"/>
                </a:solidFill>
                <a:latin typeface="Times New Roman"/>
                <a:ea typeface="MS Gothic"/>
              </a:rPr>
              <a:t>IEEE 802 required notices</a:t>
            </a:r>
            <a:endParaRPr lang="en-US" sz="2800" b="0" strike="noStrike" spc="-1">
              <a:solidFill>
                <a:srgbClr val="000000"/>
              </a:solidFill>
              <a:latin typeface="Arial"/>
            </a:endParaRPr>
          </a:p>
        </p:txBody>
      </p:sp>
      <p:sp>
        <p:nvSpPr>
          <p:cNvPr id="104" name="PlaceHolder 3"/>
          <p:cNvSpPr>
            <a:spLocks noGrp="1"/>
          </p:cNvSpPr>
          <p:nvPr>
            <p:ph type="sldNum" idx="12"/>
          </p:nvPr>
        </p:nvSpPr>
        <p:spPr>
          <a:xfrm>
            <a:off x="5643000" y="6475320"/>
            <a:ext cx="907560" cy="361080"/>
          </a:xfrm>
          <a:prstGeom prst="rect">
            <a:avLst/>
          </a:prstGeom>
          <a:noFill/>
          <a:ln w="9360">
            <a:noFill/>
          </a:ln>
        </p:spPr>
        <p:txBody>
          <a:bodyPr lIns="0" tIns="0" rIns="0" bIns="0" numCol="1" spcCol="0" anchor="t">
            <a:noAutofit/>
          </a:body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Slide </a:t>
            </a:r>
            <a:fld id="{9EC1F2B6-C393-4B31-BF66-553EC4446359}" type="slidenum">
              <a:rPr lang="en-US" sz="1200" b="0" strike="noStrike" spc="-1">
                <a:solidFill>
                  <a:srgbClr val="000000"/>
                </a:solidFill>
                <a:latin typeface="Times New Roman"/>
                <a:ea typeface="MS Gothic"/>
              </a:rPr>
              <a:t>4</a:t>
            </a:fld>
            <a:endParaRPr lang="sv-SE" sz="1200" b="0" strike="noStrike" spc="-1">
              <a:latin typeface="Times New Roman"/>
            </a:endParaRPr>
          </a:p>
        </p:txBody>
      </p:sp>
      <p:sp>
        <p:nvSpPr>
          <p:cNvPr id="105" name="Rectangle 4"/>
          <p:cNvSpPr/>
          <p:nvPr/>
        </p:nvSpPr>
        <p:spPr>
          <a:xfrm>
            <a:off x="914400" y="1600200"/>
            <a:ext cx="10513080" cy="4659120"/>
          </a:xfrm>
          <a:prstGeom prst="rect">
            <a:avLst/>
          </a:prstGeom>
          <a:noFill/>
          <a:ln w="9525">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80000"/>
              </a:lnSpc>
              <a:spcBef>
                <a:spcPts val="159"/>
              </a:spcBef>
              <a:buNone/>
            </a:pPr>
            <a:endParaRPr lang="sv-SE" sz="1800" b="0" strike="noStrike" spc="-1">
              <a:latin typeface="Arial"/>
            </a:endParaRPr>
          </a:p>
          <a:p>
            <a:pPr>
              <a:lnSpc>
                <a:spcPct val="100000"/>
              </a:lnSpc>
              <a:buNone/>
            </a:pPr>
            <a:endParaRPr lang="sv-SE" sz="1800" b="0" strike="noStrike" spc="-1">
              <a:latin typeface="Arial"/>
            </a:endParaRPr>
          </a:p>
          <a:p>
            <a:pPr marL="285840" indent="-285840">
              <a:lnSpc>
                <a:spcPct val="100000"/>
              </a:lnSpc>
              <a:spcBef>
                <a:spcPts val="601"/>
              </a:spcBef>
              <a:buClr>
                <a:srgbClr val="000000"/>
              </a:buClr>
              <a:buFont typeface="Arial"/>
              <a:buChar char="•"/>
            </a:pPr>
            <a:r>
              <a:rPr lang="en-US" sz="1800" b="1" strike="noStrike" spc="-1">
                <a:solidFill>
                  <a:srgbClr val="000000"/>
                </a:solidFill>
                <a:latin typeface="Times New Roman"/>
                <a:ea typeface="MS Gothic"/>
              </a:rPr>
              <a:t>Affiliation:  </a:t>
            </a:r>
            <a:r>
              <a:rPr lang="en-US" sz="1800" b="1" u="sng" strike="noStrike" spc="-1">
                <a:solidFill>
                  <a:srgbClr val="3333CC"/>
                </a:solidFill>
                <a:uFillTx/>
                <a:latin typeface="Times New Roman"/>
                <a:ea typeface="MS Gothic"/>
                <a:hlinkClick r:id="rId3"/>
              </a:rPr>
              <a:t>https://standards.ieee.org/faqs/affiliation/</a:t>
            </a:r>
            <a:r>
              <a:rPr lang="en-US" sz="1800" b="1" strike="noStrike" spc="-1">
                <a:solidFill>
                  <a:srgbClr val="000000"/>
                </a:solidFill>
                <a:latin typeface="Times New Roman"/>
                <a:ea typeface="MS Gothic"/>
              </a:rPr>
              <a:t> </a:t>
            </a:r>
            <a:endParaRPr lang="sv-SE" sz="1800" b="0" strike="noStrike" spc="-1">
              <a:latin typeface="Arial"/>
            </a:endParaRPr>
          </a:p>
          <a:p>
            <a:pPr marL="285840" indent="-285840">
              <a:lnSpc>
                <a:spcPct val="100000"/>
              </a:lnSpc>
              <a:spcBef>
                <a:spcPts val="601"/>
              </a:spcBef>
              <a:buClr>
                <a:srgbClr val="000000"/>
              </a:buClr>
              <a:buFont typeface="Arial"/>
              <a:buChar char="•"/>
            </a:pPr>
            <a:r>
              <a:rPr lang="en-US" sz="1600" b="0" i="1" strike="noStrike" spc="-1">
                <a:solidFill>
                  <a:srgbClr val="000000"/>
                </a:solidFill>
                <a:latin typeface="Times New Roman"/>
                <a:ea typeface="MS Gothic"/>
              </a:rPr>
              <a:t>  </a:t>
            </a:r>
            <a:r>
              <a:rPr lang="en-US" sz="1600" b="0" i="1" strike="noStrike" spc="-1">
                <a:solidFill>
                  <a:srgbClr val="FF0000"/>
                </a:solidFill>
                <a:latin typeface="Times New Roman"/>
                <a:ea typeface="MS Gothic"/>
              </a:rPr>
              <a:t>Be sure to announce your name, affiliation, employer, and clients the first time you speak</a:t>
            </a:r>
            <a:r>
              <a:rPr lang="en-US" sz="1600" b="0" i="1" strike="noStrike" spc="-1">
                <a:solidFill>
                  <a:srgbClr val="000000"/>
                </a:solidFill>
                <a:latin typeface="Times New Roman"/>
                <a:ea typeface="MS Gothic"/>
              </a:rPr>
              <a:t>. </a:t>
            </a:r>
            <a:endParaRPr lang="sv-SE" sz="1600" b="0" strike="noStrike" spc="-1">
              <a:latin typeface="Arial"/>
            </a:endParaRPr>
          </a:p>
          <a:p>
            <a:pPr marL="285840" indent="-285840">
              <a:lnSpc>
                <a:spcPct val="100000"/>
              </a:lnSpc>
              <a:spcBef>
                <a:spcPts val="1800"/>
              </a:spcBef>
              <a:buClr>
                <a:srgbClr val="000000"/>
              </a:buClr>
              <a:buFont typeface="Arial"/>
              <a:buChar char="•"/>
            </a:pPr>
            <a:r>
              <a:rPr lang="en-US" sz="1800" b="1" strike="noStrike" spc="-1">
                <a:solidFill>
                  <a:srgbClr val="000000"/>
                </a:solidFill>
                <a:latin typeface="Times New Roman"/>
                <a:ea typeface="MS Gothic"/>
              </a:rPr>
              <a:t>Anti-Trust:  </a:t>
            </a:r>
            <a:r>
              <a:rPr lang="en-US" sz="1800" b="1" u="sng" strike="noStrike" spc="-1">
                <a:solidFill>
                  <a:srgbClr val="3333CC"/>
                </a:solidFill>
                <a:uFillTx/>
                <a:latin typeface="Times New Roman"/>
                <a:ea typeface="MS Gothic"/>
                <a:hlinkClick r:id="rId4"/>
              </a:rPr>
              <a:t>https://standards.ieee.org/wp-content/uploads/2022/02/antitrust.pdf</a:t>
            </a:r>
            <a:r>
              <a:rPr lang="en-US" sz="1800" b="1" strike="noStrike" spc="-1">
                <a:solidFill>
                  <a:srgbClr val="000000"/>
                </a:solidFill>
                <a:latin typeface="Times New Roman"/>
                <a:ea typeface="MS Gothic"/>
              </a:rPr>
              <a:t> </a:t>
            </a:r>
            <a:endParaRPr lang="sv-SE" sz="1800" b="0" strike="noStrike" spc="-1">
              <a:latin typeface="Arial"/>
            </a:endParaRPr>
          </a:p>
          <a:p>
            <a:pPr marL="285840" indent="-285840">
              <a:lnSpc>
                <a:spcPct val="100000"/>
              </a:lnSpc>
              <a:spcBef>
                <a:spcPts val="1800"/>
              </a:spcBef>
              <a:buClr>
                <a:srgbClr val="000000"/>
              </a:buClr>
              <a:buFont typeface="Arial"/>
              <a:buChar char="•"/>
            </a:pPr>
            <a:r>
              <a:rPr lang="en-US" sz="1800" b="1" strike="noStrike" spc="-1">
                <a:solidFill>
                  <a:srgbClr val="000000"/>
                </a:solidFill>
                <a:latin typeface="Times New Roman"/>
                <a:ea typeface="MS Gothic"/>
              </a:rPr>
              <a:t>IEEE 802 WG Policies and Procedures:  </a:t>
            </a:r>
            <a:r>
              <a:rPr lang="en-US" sz="1800" b="1" u="sng" strike="noStrike" spc="-1">
                <a:solidFill>
                  <a:srgbClr val="3333CC"/>
                </a:solidFill>
                <a:uFillTx/>
                <a:latin typeface="Times New Roman"/>
                <a:ea typeface="MS Gothic"/>
                <a:hlinkClick r:id="rId5"/>
              </a:rPr>
              <a:t>http://www.ieee802.org/devdocs.shtml</a:t>
            </a:r>
            <a:r>
              <a:rPr lang="en-US" sz="1800" b="1" strike="noStrike" spc="-1">
                <a:solidFill>
                  <a:srgbClr val="000000"/>
                </a:solidFill>
                <a:latin typeface="Times New Roman"/>
                <a:ea typeface="MS Gothic"/>
              </a:rPr>
              <a:t>  </a:t>
            </a:r>
            <a:endParaRPr lang="sv-SE" sz="1800" b="0" strike="noStrike" spc="-1">
              <a:latin typeface="Arial"/>
            </a:endParaRPr>
          </a:p>
          <a:p>
            <a:pPr marL="285840" indent="-285840">
              <a:lnSpc>
                <a:spcPct val="100000"/>
              </a:lnSpc>
              <a:spcBef>
                <a:spcPts val="1800"/>
              </a:spcBef>
              <a:buClr>
                <a:srgbClr val="000000"/>
              </a:buClr>
              <a:buFont typeface="Arial"/>
              <a:buChar char="•"/>
            </a:pPr>
            <a:r>
              <a:rPr lang="en-US" sz="1800" b="1" strike="noStrike" spc="-1">
                <a:solidFill>
                  <a:srgbClr val="000000"/>
                </a:solidFill>
                <a:latin typeface="Times New Roman"/>
                <a:ea typeface="MS Gothic"/>
              </a:rPr>
              <a:t>Patent &amp; administration:  </a:t>
            </a:r>
            <a:r>
              <a:rPr lang="en-US" sz="1800" b="1" u="sng" strike="noStrike" spc="-1">
                <a:solidFill>
                  <a:srgbClr val="3333CC"/>
                </a:solidFill>
                <a:uFillTx/>
                <a:latin typeface="Times New Roman"/>
                <a:ea typeface="MS Gothic"/>
                <a:hlinkClick r:id="rId6"/>
              </a:rPr>
              <a:t>https://standards.ieee.org/about/sasb/patcom/materials.html</a:t>
            </a:r>
            <a:r>
              <a:rPr lang="en-US" sz="1800" b="1" strike="noStrike" spc="-1">
                <a:solidFill>
                  <a:srgbClr val="000000"/>
                </a:solidFill>
                <a:latin typeface="Times New Roman"/>
                <a:ea typeface="MS Gothic"/>
              </a:rPr>
              <a:t>  </a:t>
            </a:r>
            <a:endParaRPr lang="sv-SE" sz="1800" b="0" strike="noStrike" spc="-1">
              <a:latin typeface="Arial"/>
            </a:endParaRPr>
          </a:p>
          <a:p>
            <a:pPr marL="285840" indent="-285840">
              <a:lnSpc>
                <a:spcPct val="100000"/>
              </a:lnSpc>
              <a:spcBef>
                <a:spcPts val="1800"/>
              </a:spcBef>
              <a:buClr>
                <a:srgbClr val="000000"/>
              </a:buClr>
              <a:buFont typeface="Arial"/>
              <a:buChar char="•"/>
            </a:pPr>
            <a:r>
              <a:rPr lang="en-US" sz="1800" b="1" strike="noStrike" spc="-1">
                <a:solidFill>
                  <a:srgbClr val="000000"/>
                </a:solidFill>
                <a:latin typeface="Times New Roman"/>
                <a:ea typeface="MS Gothic"/>
              </a:rPr>
              <a:t>Copyright notice:  </a:t>
            </a:r>
            <a:r>
              <a:rPr lang="en-US" sz="1800" b="1" u="sng" strike="noStrike" spc="-1">
                <a:solidFill>
                  <a:srgbClr val="3333CC"/>
                </a:solidFill>
                <a:uFillTx/>
                <a:latin typeface="Times New Roman"/>
                <a:ea typeface="MS Gothic"/>
                <a:hlinkClick r:id="rId7"/>
              </a:rPr>
              <a:t>https://standards.ieee.org/faqs/copyrights/#1</a:t>
            </a:r>
            <a:r>
              <a:rPr lang="en-US" sz="1800" b="1" strike="noStrike" spc="-1">
                <a:solidFill>
                  <a:srgbClr val="000000"/>
                </a:solidFill>
                <a:latin typeface="Times New Roman"/>
                <a:ea typeface="MS Gothic"/>
              </a:rPr>
              <a:t> </a:t>
            </a:r>
            <a:endParaRPr lang="sv-SE" sz="1800" b="0" strike="noStrike" spc="-1">
              <a:latin typeface="Arial"/>
            </a:endParaRPr>
          </a:p>
          <a:p>
            <a:pPr marL="285840" indent="-285840">
              <a:lnSpc>
                <a:spcPct val="100000"/>
              </a:lnSpc>
              <a:spcBef>
                <a:spcPts val="601"/>
              </a:spcBef>
              <a:buClr>
                <a:srgbClr val="000000"/>
              </a:buClr>
              <a:buFont typeface="Arial"/>
              <a:buChar char="•"/>
            </a:pPr>
            <a:r>
              <a:rPr lang="en-US" sz="1600" b="0" i="1" strike="noStrike" spc="-1">
                <a:solidFill>
                  <a:srgbClr val="000000"/>
                </a:solidFill>
                <a:latin typeface="Times New Roman"/>
                <a:ea typeface="MS Gothic"/>
              </a:rPr>
              <a:t>  Call for essential patents &amp; copyright notice: the RR-TAG does not do standards, though all should be aware.</a:t>
            </a:r>
            <a:endParaRPr lang="sv-SE" sz="1600" b="0" strike="noStrike" spc="-1">
              <a:latin typeface="Arial"/>
            </a:endParaRPr>
          </a:p>
          <a:p>
            <a:pPr marL="285840" indent="-285840">
              <a:lnSpc>
                <a:spcPct val="100000"/>
              </a:lnSpc>
              <a:spcBef>
                <a:spcPts val="1800"/>
              </a:spcBef>
              <a:buClr>
                <a:srgbClr val="000000"/>
              </a:buClr>
              <a:buFont typeface="Arial"/>
              <a:buChar char="•"/>
            </a:pPr>
            <a:r>
              <a:rPr lang="en-US" sz="1800" b="1" strike="noStrike" spc="-1">
                <a:solidFill>
                  <a:srgbClr val="000000"/>
                </a:solidFill>
                <a:latin typeface="Times New Roman"/>
                <a:ea typeface="MS Gothic"/>
              </a:rPr>
              <a:t>IEEE SA Standards Board Operations Manual:  </a:t>
            </a:r>
            <a:r>
              <a:rPr lang="en-US" sz="1800" b="1" u="sng" strike="noStrike" spc="-1">
                <a:solidFill>
                  <a:srgbClr val="3333CC"/>
                </a:solidFill>
                <a:uFillTx/>
                <a:latin typeface="Times New Roman"/>
                <a:ea typeface="MS Gothic"/>
                <a:hlinkClick r:id="rId8"/>
              </a:rPr>
              <a:t>https://standards.ieee.org/about/policies/opman/</a:t>
            </a:r>
            <a:r>
              <a:rPr lang="en-US" sz="1800" b="1" strike="noStrike" spc="-1">
                <a:solidFill>
                  <a:srgbClr val="000000"/>
                </a:solidFill>
                <a:latin typeface="Times New Roman"/>
                <a:ea typeface="MS Gothic"/>
              </a:rPr>
              <a:t> </a:t>
            </a:r>
            <a:endParaRPr lang="sv-SE" sz="1800" b="0" strike="noStrike" spc="-1">
              <a:latin typeface="Arial"/>
            </a:endParaRPr>
          </a:p>
          <a:p>
            <a:pPr>
              <a:lnSpc>
                <a:spcPct val="100000"/>
              </a:lnSpc>
              <a:buNone/>
            </a:pPr>
            <a:endParaRPr lang="sv-SE" sz="1800" b="0" strike="noStrike" spc="-1">
              <a:latin typeface="Arial"/>
            </a:endParaRPr>
          </a:p>
        </p:txBody>
      </p:sp>
      <p:sp>
        <p:nvSpPr>
          <p:cNvPr id="2" name="Footer Placeholder 1">
            <a:extLst>
              <a:ext uri="{FF2B5EF4-FFF2-40B4-BE49-F238E27FC236}">
                <a16:creationId xmlns:a16="http://schemas.microsoft.com/office/drawing/2014/main" id="{68E13C53-2B78-1AF3-4F2E-C013D0A06A5B}"/>
              </a:ext>
            </a:extLst>
          </p:cNvPr>
          <p:cNvSpPr>
            <a:spLocks noGrp="1"/>
          </p:cNvSpPr>
          <p:nvPr>
            <p:ph type="ftr" sz="quarter" idx="11"/>
          </p:nvPr>
        </p:nvSpPr>
        <p:spPr>
          <a:xfrm>
            <a:off x="9429750" y="6475413"/>
            <a:ext cx="1962150" cy="184150"/>
          </a:xfrm>
        </p:spPr>
        <p:txBody>
          <a:bodyPr/>
          <a:lstStyle/>
          <a:p>
            <a:pPr>
              <a:defRPr/>
            </a:pPr>
            <a:r>
              <a:rPr lang="en-US"/>
              <a:t>Rich Kennedy (Unlicensed Spectrum Advocates)</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PlaceHolder 1"/>
          <p:cNvSpPr>
            <a:spLocks noGrp="1"/>
          </p:cNvSpPr>
          <p:nvPr>
            <p:ph type="dt" idx="10"/>
          </p:nvPr>
        </p:nvSpPr>
        <p:spPr>
          <a:xfrm>
            <a:off x="914400" y="336600"/>
            <a:ext cx="2208960" cy="270360"/>
          </a:xfrm>
          <a:prstGeom prst="rect">
            <a:avLst/>
          </a:prstGeom>
          <a:noFill/>
          <a:ln w="9360">
            <a:noFill/>
          </a:ln>
        </p:spPr>
        <p:txBody>
          <a:bodyPr lIns="0" tIns="0" rIns="0" bIns="0" numCol="1" spcCol="0" anchor="b">
            <a:noAutofit/>
          </a:body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000000"/>
                </a:solidFill>
                <a:latin typeface="Times New Roman"/>
                <a:ea typeface="MS Gothic"/>
              </a:rPr>
              <a:t>August 2022</a:t>
            </a:r>
            <a:endParaRPr lang="sv-SE" sz="1800" b="0" strike="noStrike" spc="-1">
              <a:latin typeface="Times New Roman"/>
            </a:endParaRPr>
          </a:p>
        </p:txBody>
      </p:sp>
      <p:sp>
        <p:nvSpPr>
          <p:cNvPr id="108" name="PlaceHolder 2"/>
          <p:cNvSpPr>
            <a:spLocks noGrp="1"/>
          </p:cNvSpPr>
          <p:nvPr>
            <p:ph type="title"/>
          </p:nvPr>
        </p:nvSpPr>
        <p:spPr>
          <a:xfrm>
            <a:off x="990720" y="606600"/>
            <a:ext cx="10364760" cy="888120"/>
          </a:xfrm>
          <a:prstGeom prst="rect">
            <a:avLst/>
          </a:prstGeom>
          <a:noFill/>
          <a:ln w="9360">
            <a:noFill/>
          </a:ln>
        </p:spPr>
        <p:txBody>
          <a:bodyPr lIns="0" tIns="0" rIns="0" bIns="0" numCol="1" spcCol="0" anchor="ctr">
            <a:noAutofit/>
          </a:bodyPr>
          <a:lstStyle/>
          <a:p>
            <a:pPr algn="ctr">
              <a:lnSpc>
                <a:spcPct val="100000"/>
              </a:lnSpc>
              <a:buNone/>
            </a:pPr>
            <a:r>
              <a:rPr lang="en-US" sz="2800" b="1" strike="noStrike" spc="-1">
                <a:solidFill>
                  <a:srgbClr val="0070C0"/>
                </a:solidFill>
                <a:latin typeface="Times New Roman"/>
                <a:ea typeface="MS Gothic"/>
              </a:rPr>
              <a:t>Other Guidelines for IEEE WG Meetings</a:t>
            </a:r>
            <a:endParaRPr lang="en-US" sz="2800" b="0" strike="noStrike" spc="-1">
              <a:solidFill>
                <a:srgbClr val="000000"/>
              </a:solidFill>
              <a:latin typeface="Arial"/>
            </a:endParaRPr>
          </a:p>
        </p:txBody>
      </p:sp>
      <p:sp>
        <p:nvSpPr>
          <p:cNvPr id="109" name="PlaceHolder 3"/>
          <p:cNvSpPr>
            <a:spLocks noGrp="1"/>
          </p:cNvSpPr>
          <p:nvPr>
            <p:ph type="sldNum" idx="12"/>
          </p:nvPr>
        </p:nvSpPr>
        <p:spPr>
          <a:xfrm>
            <a:off x="5643000" y="6475320"/>
            <a:ext cx="907560" cy="361080"/>
          </a:xfrm>
          <a:prstGeom prst="rect">
            <a:avLst/>
          </a:prstGeom>
          <a:noFill/>
          <a:ln w="9360">
            <a:noFill/>
          </a:ln>
        </p:spPr>
        <p:txBody>
          <a:bodyPr lIns="0" tIns="0" rIns="0" bIns="0" numCol="1" spcCol="0" anchor="t">
            <a:noAutofit/>
          </a:body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Slide </a:t>
            </a:r>
            <a:fld id="{2A04EF67-8C75-49E1-81F2-F1FB88D68AA8}" type="slidenum">
              <a:rPr lang="en-US" sz="1200" b="0" strike="noStrike" spc="-1">
                <a:solidFill>
                  <a:srgbClr val="000000"/>
                </a:solidFill>
                <a:latin typeface="Times New Roman"/>
                <a:ea typeface="MS Gothic"/>
              </a:rPr>
              <a:t>5</a:t>
            </a:fld>
            <a:endParaRPr lang="sv-SE" sz="1200" b="0" strike="noStrike" spc="-1">
              <a:latin typeface="Times New Roman"/>
            </a:endParaRPr>
          </a:p>
        </p:txBody>
      </p:sp>
      <p:sp>
        <p:nvSpPr>
          <p:cNvPr id="110" name="Rectangle 4"/>
          <p:cNvSpPr/>
          <p:nvPr/>
        </p:nvSpPr>
        <p:spPr>
          <a:xfrm>
            <a:off x="914400" y="1676520"/>
            <a:ext cx="10364760" cy="4659120"/>
          </a:xfrm>
          <a:prstGeom prst="rect">
            <a:avLst/>
          </a:prstGeom>
          <a:noFill/>
          <a:ln w="9525">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80000"/>
              </a:lnSpc>
              <a:spcBef>
                <a:spcPts val="159"/>
              </a:spcBef>
              <a:buNone/>
            </a:pPr>
            <a:endParaRPr lang="sv-SE" sz="1800" b="0" strike="noStrike" spc="-1">
              <a:latin typeface="Arial"/>
            </a:endParaRPr>
          </a:p>
          <a:p>
            <a:pPr>
              <a:lnSpc>
                <a:spcPct val="100000"/>
              </a:lnSpc>
              <a:buNone/>
            </a:pPr>
            <a:endParaRPr lang="sv-SE" sz="1800" b="0" strike="noStrike" spc="-1">
              <a:latin typeface="Arial"/>
            </a:endParaRPr>
          </a:p>
          <a:p>
            <a:pPr marL="285840" indent="-285840">
              <a:lnSpc>
                <a:spcPct val="100000"/>
              </a:lnSpc>
              <a:buClr>
                <a:srgbClr val="000000"/>
              </a:buClr>
              <a:buFont typeface="Arial"/>
              <a:buChar char="•"/>
            </a:pPr>
            <a:r>
              <a:rPr lang="en-US" sz="1800" b="1" strike="noStrike" spc="-1">
                <a:solidFill>
                  <a:srgbClr val="000000"/>
                </a:solidFill>
                <a:latin typeface="Times New Roman"/>
                <a:ea typeface="MS Gothic"/>
              </a:rPr>
              <a:t>All IEEE SA standards meetings shall be conducted in compliance with all applicable laws, including antitrust and competition laws. </a:t>
            </a:r>
            <a:endParaRPr lang="sv-SE" sz="1800" b="0" strike="noStrike" spc="-1">
              <a:latin typeface="Arial"/>
            </a:endParaRPr>
          </a:p>
          <a:p>
            <a:pPr marL="743040" lvl="1" indent="-285840">
              <a:lnSpc>
                <a:spcPct val="125000"/>
              </a:lnSpc>
              <a:buClr>
                <a:srgbClr val="000000"/>
              </a:buClr>
              <a:buFont typeface="Arial"/>
              <a:buChar char="•"/>
            </a:pPr>
            <a:r>
              <a:rPr lang="en-US" sz="1600" b="1" strike="noStrike" spc="-1">
                <a:solidFill>
                  <a:srgbClr val="000000"/>
                </a:solidFill>
                <a:latin typeface="Times New Roman"/>
                <a:ea typeface="MS Gothic"/>
              </a:rPr>
              <a:t>Don’t discuss the interpretation, validity, or essentiality of patents/patent claims. </a:t>
            </a:r>
            <a:endParaRPr lang="sv-SE" sz="1600" b="0" strike="noStrike" spc="-1">
              <a:latin typeface="Arial"/>
            </a:endParaRPr>
          </a:p>
          <a:p>
            <a:pPr marL="743040" lvl="1" indent="-285840">
              <a:lnSpc>
                <a:spcPct val="125000"/>
              </a:lnSpc>
              <a:buClr>
                <a:srgbClr val="000000"/>
              </a:buClr>
              <a:buFont typeface="Arial"/>
              <a:buChar char="•"/>
            </a:pPr>
            <a:r>
              <a:rPr lang="en-US" sz="1600" b="1" strike="noStrike" spc="-1">
                <a:solidFill>
                  <a:srgbClr val="000000"/>
                </a:solidFill>
                <a:latin typeface="Times New Roman"/>
                <a:ea typeface="MS Gothic"/>
              </a:rPr>
              <a:t>Don’t discuss specific license rates, terms, or conditions.</a:t>
            </a:r>
            <a:endParaRPr lang="sv-SE" sz="1600" b="0" strike="noStrike" spc="-1">
              <a:latin typeface="Arial"/>
            </a:endParaRPr>
          </a:p>
          <a:p>
            <a:pPr marL="1143000" lvl="2" indent="-228600">
              <a:lnSpc>
                <a:spcPct val="125000"/>
              </a:lnSpc>
              <a:buClr>
                <a:srgbClr val="000000"/>
              </a:buClr>
              <a:buFont typeface="Arial"/>
              <a:buChar char="•"/>
            </a:pPr>
            <a:r>
              <a:rPr lang="en-US" sz="1600" b="0" strike="noStrike" spc="-1">
                <a:solidFill>
                  <a:srgbClr val="000000"/>
                </a:solidFill>
                <a:latin typeface="Times New Roman"/>
                <a:ea typeface="MS Gothic"/>
              </a:rPr>
              <a:t>Relative costs of different technical approaches that include relative costs of patent licensing terms may be discussed in standards development meetings. </a:t>
            </a:r>
            <a:endParaRPr lang="sv-SE" sz="1600" b="0" strike="noStrike" spc="-1">
              <a:latin typeface="Arial"/>
            </a:endParaRPr>
          </a:p>
          <a:p>
            <a:pPr marL="1600200" lvl="3" indent="-228600">
              <a:lnSpc>
                <a:spcPct val="125000"/>
              </a:lnSpc>
              <a:buClr>
                <a:srgbClr val="000000"/>
              </a:buClr>
              <a:buFont typeface="Arial"/>
              <a:buChar char="•"/>
            </a:pPr>
            <a:r>
              <a:rPr lang="en-GB" sz="1600" b="1" strike="noStrike" spc="-1">
                <a:solidFill>
                  <a:srgbClr val="000000"/>
                </a:solidFill>
                <a:latin typeface="Times New Roman"/>
                <a:ea typeface="MS Gothic"/>
              </a:rPr>
              <a:t>Technical considerations remain the primary focus</a:t>
            </a:r>
            <a:endParaRPr lang="sv-SE" sz="1600" b="0" strike="noStrike" spc="-1">
              <a:latin typeface="Arial"/>
            </a:endParaRPr>
          </a:p>
          <a:p>
            <a:pPr marL="743040" lvl="1" indent="-285840">
              <a:lnSpc>
                <a:spcPct val="125000"/>
              </a:lnSpc>
              <a:buClr>
                <a:srgbClr val="000000"/>
              </a:buClr>
              <a:buFont typeface="Arial"/>
              <a:buChar char="•"/>
            </a:pPr>
            <a:r>
              <a:rPr lang="en-US" sz="1600" b="1" strike="noStrike" spc="-1">
                <a:solidFill>
                  <a:srgbClr val="000000"/>
                </a:solidFill>
                <a:latin typeface="Times New Roman"/>
                <a:ea typeface="MS Gothic"/>
              </a:rPr>
              <a:t>Don’t discuss or engage in the fixing of product prices, allocation of customers, or division of sales markets.</a:t>
            </a:r>
            <a:endParaRPr lang="sv-SE" sz="1600" b="0" strike="noStrike" spc="-1">
              <a:latin typeface="Arial"/>
            </a:endParaRPr>
          </a:p>
          <a:p>
            <a:pPr marL="743040" lvl="1" indent="-285840">
              <a:lnSpc>
                <a:spcPct val="125000"/>
              </a:lnSpc>
              <a:buClr>
                <a:srgbClr val="000000"/>
              </a:buClr>
              <a:buFont typeface="Arial"/>
              <a:buChar char="•"/>
            </a:pPr>
            <a:r>
              <a:rPr lang="en-US" sz="1600" b="1" strike="noStrike" spc="-1">
                <a:solidFill>
                  <a:srgbClr val="000000"/>
                </a:solidFill>
                <a:latin typeface="Times New Roman"/>
                <a:ea typeface="MS Gothic"/>
              </a:rPr>
              <a:t>Don’t discuss the status or substance of ongoing or threatened litigation.</a:t>
            </a:r>
            <a:endParaRPr lang="sv-SE" sz="1600" b="0" strike="noStrike" spc="-1">
              <a:latin typeface="Arial"/>
            </a:endParaRPr>
          </a:p>
          <a:p>
            <a:pPr marL="743040" lvl="1" indent="-285840">
              <a:lnSpc>
                <a:spcPct val="125000"/>
              </a:lnSpc>
              <a:buClr>
                <a:srgbClr val="000000"/>
              </a:buClr>
              <a:buFont typeface="Arial"/>
              <a:buChar char="•"/>
            </a:pPr>
            <a:r>
              <a:rPr lang="en-US" sz="1600" b="1" strike="noStrike" spc="-1">
                <a:solidFill>
                  <a:srgbClr val="000000"/>
                </a:solidFill>
                <a:latin typeface="Times New Roman"/>
                <a:ea typeface="MS Gothic"/>
              </a:rPr>
              <a:t>Don't be silent if inappropriate topics are discussed. </a:t>
            </a:r>
            <a:r>
              <a:rPr lang="en-US" sz="1600" b="1" u="sng" strike="noStrike" spc="-1">
                <a:solidFill>
                  <a:srgbClr val="000000"/>
                </a:solidFill>
                <a:uFillTx/>
                <a:latin typeface="Times New Roman"/>
                <a:ea typeface="MS Gothic"/>
              </a:rPr>
              <a:t>Formally object to the discussion immediately.</a:t>
            </a:r>
            <a:endParaRPr lang="sv-SE" sz="1600" b="0" strike="noStrike" spc="-1">
              <a:latin typeface="Arial"/>
            </a:endParaRPr>
          </a:p>
          <a:p>
            <a:pPr algn="ctr">
              <a:lnSpc>
                <a:spcPct val="80000"/>
              </a:lnSpc>
              <a:buNone/>
            </a:pPr>
            <a:r>
              <a:rPr lang="en-US" sz="1800" b="1" strike="noStrike" spc="-1">
                <a:solidFill>
                  <a:srgbClr val="000000"/>
                </a:solidFill>
                <a:latin typeface="Times New Roman"/>
                <a:ea typeface="MS Gothic"/>
              </a:rPr>
              <a:t>---------------------------------------------------------------   </a:t>
            </a:r>
            <a:endParaRPr lang="sv-SE" sz="1800" b="0" strike="noStrike" spc="-1">
              <a:latin typeface="Arial"/>
            </a:endParaRPr>
          </a:p>
          <a:p>
            <a:pPr algn="ctr">
              <a:lnSpc>
                <a:spcPct val="80000"/>
              </a:lnSpc>
              <a:buNone/>
            </a:pPr>
            <a:r>
              <a:rPr lang="en-US" sz="1600" b="1" strike="noStrike" spc="-1">
                <a:solidFill>
                  <a:srgbClr val="000000"/>
                </a:solidFill>
                <a:latin typeface="Times New Roman"/>
                <a:ea typeface="MS Gothic"/>
              </a:rPr>
              <a:t>For more details, see </a:t>
            </a:r>
            <a:r>
              <a:rPr lang="en-US" sz="1600" b="1" i="1" strike="noStrike" spc="-1">
                <a:solidFill>
                  <a:srgbClr val="000000"/>
                </a:solidFill>
                <a:latin typeface="Times New Roman"/>
                <a:ea typeface="MS Gothic"/>
              </a:rPr>
              <a:t>IEEE SA Standards Board Operations Manual</a:t>
            </a:r>
            <a:r>
              <a:rPr lang="en-US" sz="1600" b="1" strike="noStrike" spc="-1">
                <a:solidFill>
                  <a:srgbClr val="000000"/>
                </a:solidFill>
                <a:latin typeface="Times New Roman"/>
                <a:ea typeface="MS Gothic"/>
              </a:rPr>
              <a:t>, clause 5.3.10 and </a:t>
            </a:r>
            <a:r>
              <a:rPr lang="en-US" sz="1600" b="1" i="1" strike="noStrike" spc="-1">
                <a:solidFill>
                  <a:srgbClr val="000000"/>
                </a:solidFill>
                <a:latin typeface="Times New Roman"/>
                <a:ea typeface="MS Gothic"/>
              </a:rPr>
              <a:t>Antitrust and Competition Policy: What You Need to Know </a:t>
            </a:r>
            <a:r>
              <a:rPr lang="en-US" sz="1600" b="1" strike="noStrike" spc="-1">
                <a:solidFill>
                  <a:srgbClr val="000000"/>
                </a:solidFill>
                <a:latin typeface="Times New Roman"/>
                <a:ea typeface="MS Gothic"/>
              </a:rPr>
              <a:t>at </a:t>
            </a:r>
            <a:r>
              <a:rPr lang="en-US" sz="1600" b="1" u="sng" strike="noStrike" spc="-1">
                <a:solidFill>
                  <a:srgbClr val="3333CC"/>
                </a:solidFill>
                <a:uFillTx/>
                <a:latin typeface="Times New Roman"/>
                <a:ea typeface="MS Gothic"/>
                <a:hlinkClick r:id="rId3"/>
              </a:rPr>
              <a:t>https://standards.ieee.org/wp-content/uploads/2022/02/antitrust.pdf</a:t>
            </a:r>
            <a:r>
              <a:rPr lang="en-US" sz="1600" b="1" strike="noStrike" spc="-1">
                <a:solidFill>
                  <a:srgbClr val="000000"/>
                </a:solidFill>
                <a:latin typeface="Times New Roman"/>
                <a:ea typeface="MS Gothic"/>
              </a:rPr>
              <a:t>   </a:t>
            </a:r>
            <a:endParaRPr lang="sv-SE" sz="1600" b="0" strike="noStrike" spc="-1">
              <a:latin typeface="Arial"/>
            </a:endParaRPr>
          </a:p>
          <a:p>
            <a:pPr algn="ctr">
              <a:lnSpc>
                <a:spcPct val="80000"/>
              </a:lnSpc>
              <a:buNone/>
            </a:pPr>
            <a:endParaRPr lang="sv-SE" sz="1600" b="0" strike="noStrike" spc="-1">
              <a:latin typeface="Arial"/>
            </a:endParaRPr>
          </a:p>
          <a:p>
            <a:pPr algn="ctr">
              <a:lnSpc>
                <a:spcPct val="80000"/>
              </a:lnSpc>
              <a:buNone/>
            </a:pPr>
            <a:r>
              <a:rPr lang="en-US" sz="1600" b="1" strike="noStrike" spc="-1">
                <a:solidFill>
                  <a:srgbClr val="000000"/>
                </a:solidFill>
                <a:latin typeface="Times New Roman"/>
                <a:ea typeface="MS Gothic"/>
              </a:rPr>
              <a:t>If you have questions, contact the IEEE SA Standards Board Patent Committee Administrator </a:t>
            </a:r>
            <a:endParaRPr lang="sv-SE" sz="1600" b="0" strike="noStrike" spc="-1">
              <a:latin typeface="Arial"/>
            </a:endParaRPr>
          </a:p>
          <a:p>
            <a:pPr algn="ctr">
              <a:lnSpc>
                <a:spcPct val="80000"/>
              </a:lnSpc>
              <a:buNone/>
            </a:pPr>
            <a:r>
              <a:rPr lang="en-US" sz="1600" b="1" strike="noStrike" spc="-1">
                <a:solidFill>
                  <a:srgbClr val="000000"/>
                </a:solidFill>
                <a:latin typeface="Times New Roman"/>
                <a:ea typeface="MS Gothic"/>
              </a:rPr>
              <a:t>at </a:t>
            </a:r>
            <a:r>
              <a:rPr lang="en-US" sz="1600" b="1" u="sng" strike="noStrike" spc="-1">
                <a:solidFill>
                  <a:srgbClr val="3333CC"/>
                </a:solidFill>
                <a:uFillTx/>
                <a:latin typeface="Times New Roman"/>
                <a:ea typeface="MS Gothic"/>
                <a:hlinkClick r:id="rId4"/>
              </a:rPr>
              <a:t>patcom@ieee.org</a:t>
            </a:r>
            <a:r>
              <a:rPr lang="en-US" sz="1600" b="1" strike="noStrike" spc="-1">
                <a:solidFill>
                  <a:srgbClr val="000000"/>
                </a:solidFill>
                <a:latin typeface="Times New Roman"/>
                <a:ea typeface="MS Gothic"/>
              </a:rPr>
              <a:t> </a:t>
            </a:r>
            <a:br/>
            <a:endParaRPr lang="sv-SE" sz="1600" b="0" strike="noStrike" spc="-1">
              <a:latin typeface="Arial"/>
            </a:endParaRPr>
          </a:p>
          <a:p>
            <a:pPr algn="ctr">
              <a:lnSpc>
                <a:spcPct val="80000"/>
              </a:lnSpc>
              <a:buNone/>
            </a:pPr>
            <a:endParaRPr lang="sv-SE" sz="1600" b="0" strike="noStrike" spc="-1">
              <a:latin typeface="Arial"/>
            </a:endParaRPr>
          </a:p>
          <a:p>
            <a:pPr algn="ctr">
              <a:lnSpc>
                <a:spcPct val="80000"/>
              </a:lnSpc>
              <a:buNone/>
            </a:pPr>
            <a:endParaRPr lang="sv-SE" sz="1600" b="0" strike="noStrike" spc="-1">
              <a:latin typeface="Arial"/>
            </a:endParaRPr>
          </a:p>
        </p:txBody>
      </p:sp>
      <p:sp>
        <p:nvSpPr>
          <p:cNvPr id="2" name="Footer Placeholder 1">
            <a:extLst>
              <a:ext uri="{FF2B5EF4-FFF2-40B4-BE49-F238E27FC236}">
                <a16:creationId xmlns:a16="http://schemas.microsoft.com/office/drawing/2014/main" id="{6E4AEBA6-BB21-82F1-EF1E-109AA563ED55}"/>
              </a:ext>
            </a:extLst>
          </p:cNvPr>
          <p:cNvSpPr>
            <a:spLocks noGrp="1"/>
          </p:cNvSpPr>
          <p:nvPr>
            <p:ph type="ftr" sz="quarter" idx="11"/>
          </p:nvPr>
        </p:nvSpPr>
        <p:spPr>
          <a:xfrm>
            <a:off x="9429750" y="6475413"/>
            <a:ext cx="1962150" cy="184150"/>
          </a:xfrm>
        </p:spPr>
        <p:txBody>
          <a:bodyPr/>
          <a:lstStyle/>
          <a:p>
            <a:pPr>
              <a:defRPr/>
            </a:pPr>
            <a:r>
              <a:rPr lang="en-US"/>
              <a:t>Rich Kennedy (Unlicensed Spectrum Advocates)</a:t>
            </a:r>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PlaceHolder 1"/>
          <p:cNvSpPr>
            <a:spLocks noGrp="1"/>
          </p:cNvSpPr>
          <p:nvPr>
            <p:ph type="title"/>
          </p:nvPr>
        </p:nvSpPr>
        <p:spPr>
          <a:xfrm>
            <a:off x="914400" y="637920"/>
            <a:ext cx="10436760" cy="98640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7">
                <a:solidFill>
                  <a:srgbClr val="0070C0"/>
                </a:solidFill>
                <a:latin typeface="Times New Roman"/>
                <a:ea typeface="MS Gothic"/>
              </a:rPr>
              <a:t>Participant behavior in </a:t>
            </a:r>
            <a:r>
              <a:rPr lang="en-US" sz="2800" b="1" strike="noStrike" spc="-1">
                <a:solidFill>
                  <a:srgbClr val="0070C0"/>
                </a:solidFill>
                <a:latin typeface="Times New Roman"/>
                <a:ea typeface="MS Gothic"/>
              </a:rPr>
              <a:t>IEEE SA </a:t>
            </a:r>
            <a:r>
              <a:rPr lang="en-US" sz="2800" b="1" strike="noStrike" spc="-7">
                <a:solidFill>
                  <a:srgbClr val="0070C0"/>
                </a:solidFill>
                <a:latin typeface="Times New Roman"/>
                <a:ea typeface="MS Gothic"/>
              </a:rPr>
              <a:t>activities is guided by</a:t>
            </a:r>
            <a:br/>
            <a:r>
              <a:rPr lang="en-US" sz="2800" b="1" strike="noStrike" spc="-7">
                <a:solidFill>
                  <a:srgbClr val="0070C0"/>
                </a:solidFill>
                <a:latin typeface="Times New Roman"/>
                <a:ea typeface="MS Gothic"/>
              </a:rPr>
              <a:t> the IEEE Codes of Ethics &amp;</a:t>
            </a:r>
            <a:r>
              <a:rPr lang="en-US" sz="2800" b="1" strike="noStrike" spc="-41">
                <a:solidFill>
                  <a:srgbClr val="0070C0"/>
                </a:solidFill>
                <a:latin typeface="Times New Roman"/>
                <a:ea typeface="MS Gothic"/>
              </a:rPr>
              <a:t> </a:t>
            </a:r>
            <a:r>
              <a:rPr lang="en-US" sz="2800" b="1" strike="noStrike" spc="-7">
                <a:solidFill>
                  <a:srgbClr val="0070C0"/>
                </a:solidFill>
                <a:latin typeface="Times New Roman"/>
                <a:ea typeface="MS Gothic"/>
              </a:rPr>
              <a:t>Conduct</a:t>
            </a:r>
            <a:endParaRPr lang="en-US" sz="2800" b="0" strike="noStrike" spc="-1">
              <a:solidFill>
                <a:srgbClr val="000000"/>
              </a:solidFill>
              <a:latin typeface="Arial"/>
            </a:endParaRPr>
          </a:p>
        </p:txBody>
      </p:sp>
      <p:sp>
        <p:nvSpPr>
          <p:cNvPr id="113" name="PlaceHolder 2"/>
          <p:cNvSpPr>
            <a:spLocks noGrp="1"/>
          </p:cNvSpPr>
          <p:nvPr>
            <p:ph/>
          </p:nvPr>
        </p:nvSpPr>
        <p:spPr>
          <a:xfrm>
            <a:off x="2208960" y="1066680"/>
            <a:ext cx="7768440" cy="4110840"/>
          </a:xfrm>
          <a:prstGeom prst="rect">
            <a:avLst/>
          </a:prstGeom>
          <a:noFill/>
          <a:ln w="9360">
            <a:noFill/>
          </a:ln>
        </p:spPr>
        <p:txBody>
          <a:bodyPr lIns="92160" tIns="46080" rIns="92160" bIns="46080" numCol="1" spcCol="0" anchor="t">
            <a:noAutofit/>
          </a:bodyPr>
          <a:lstStyle/>
          <a:p>
            <a:pPr marL="343080" indent="-343080">
              <a:lnSpc>
                <a:spcPct val="100000"/>
              </a:lnSpc>
              <a:spcBef>
                <a:spcPts val="601"/>
              </a:spcBef>
              <a:buNone/>
              <a:tabLst>
                <a:tab pos="0" algn="l"/>
              </a:tabLst>
            </a:pPr>
            <a:r>
              <a:rPr lang="en-US" sz="1800" b="1" strike="noStrike" spc="-1">
                <a:solidFill>
                  <a:srgbClr val="00664D"/>
                </a:solidFill>
                <a:latin typeface="Times New Roman"/>
                <a:ea typeface="MS Gothic"/>
              </a:rPr>
              <a:t> </a:t>
            </a:r>
            <a:endParaRPr lang="en-US" sz="1800" b="0" strike="noStrike" spc="-1">
              <a:solidFill>
                <a:srgbClr val="000000"/>
              </a:solidFill>
              <a:latin typeface="Arial"/>
            </a:endParaRPr>
          </a:p>
          <a:p>
            <a:pPr marL="343080" indent="-343080">
              <a:lnSpc>
                <a:spcPct val="100000"/>
              </a:lnSpc>
              <a:spcBef>
                <a:spcPts val="601"/>
              </a:spcBef>
              <a:buNone/>
              <a:tabLst>
                <a:tab pos="0" algn="l"/>
              </a:tabLst>
            </a:pPr>
            <a:r>
              <a:rPr lang="en-US" sz="1800" b="1" strike="noStrike" spc="-1">
                <a:solidFill>
                  <a:srgbClr val="00664D"/>
                </a:solidFill>
                <a:latin typeface="Times New Roman"/>
                <a:ea typeface="MS Gothic"/>
              </a:rPr>
              <a:t> </a:t>
            </a:r>
            <a:endParaRPr lang="en-US" sz="1800" b="0" strike="noStrike" spc="-1">
              <a:solidFill>
                <a:srgbClr val="000000"/>
              </a:solidFill>
              <a:latin typeface="Arial"/>
            </a:endParaRPr>
          </a:p>
          <a:p>
            <a:pPr marL="343080" indent="-343080">
              <a:lnSpc>
                <a:spcPct val="100000"/>
              </a:lnSpc>
              <a:spcBef>
                <a:spcPts val="601"/>
              </a:spcBef>
              <a:buNone/>
              <a:tabLst>
                <a:tab pos="0" algn="l"/>
              </a:tabLst>
            </a:pPr>
            <a:endParaRPr lang="en-US" sz="1800" b="0" strike="noStrike" spc="-1">
              <a:solidFill>
                <a:srgbClr val="000000"/>
              </a:solidFill>
              <a:latin typeface="Arial"/>
            </a:endParaRPr>
          </a:p>
        </p:txBody>
      </p:sp>
      <p:sp>
        <p:nvSpPr>
          <p:cNvPr id="114" name="PlaceHolder 3"/>
          <p:cNvSpPr>
            <a:spLocks noGrp="1"/>
          </p:cNvSpPr>
          <p:nvPr>
            <p:ph type="sldNum" idx="12"/>
          </p:nvPr>
        </p:nvSpPr>
        <p:spPr>
          <a:xfrm>
            <a:off x="5689440" y="6475320"/>
            <a:ext cx="806040" cy="361080"/>
          </a:xfrm>
          <a:prstGeom prst="rect">
            <a:avLst/>
          </a:prstGeom>
          <a:noFill/>
          <a:ln w="9360">
            <a:noFill/>
          </a:ln>
        </p:spPr>
        <p:txBody>
          <a:bodyPr lIns="0" tIns="0" rIns="0" bIns="0" numCol="1" spcCol="0" anchor="t">
            <a:noAutofit/>
          </a:body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strike="noStrike" spc="-1">
                <a:solidFill>
                  <a:srgbClr val="000000"/>
                </a:solidFill>
                <a:latin typeface="Times New Roman"/>
                <a:ea typeface="MS Gothic"/>
              </a:rPr>
              <a:t>Slide </a:t>
            </a:r>
            <a:fld id="{E3CE67AE-A26E-41A5-9CB8-605C74286647}" type="slidenum">
              <a:rPr lang="en-GB" sz="1200" b="0" strike="noStrike" spc="-1">
                <a:solidFill>
                  <a:srgbClr val="000000"/>
                </a:solidFill>
                <a:latin typeface="Times New Roman"/>
                <a:ea typeface="MS Gothic"/>
              </a:rPr>
              <a:t>6</a:t>
            </a:fld>
            <a:endParaRPr lang="sv-SE" sz="1200" b="0" strike="noStrike" spc="-1">
              <a:latin typeface="Times New Roman"/>
            </a:endParaRPr>
          </a:p>
        </p:txBody>
      </p:sp>
      <p:sp>
        <p:nvSpPr>
          <p:cNvPr id="115" name="PlaceHolder 4"/>
          <p:cNvSpPr>
            <a:spLocks noGrp="1"/>
          </p:cNvSpPr>
          <p:nvPr>
            <p:ph type="dt" idx="10"/>
          </p:nvPr>
        </p:nvSpPr>
        <p:spPr>
          <a:xfrm>
            <a:off x="914400" y="336600"/>
            <a:ext cx="3045600" cy="270360"/>
          </a:xfrm>
          <a:prstGeom prst="rect">
            <a:avLst/>
          </a:prstGeom>
          <a:noFill/>
          <a:ln w="9360">
            <a:noFill/>
          </a:ln>
        </p:spPr>
        <p:txBody>
          <a:bodyPr lIns="0" tIns="0" rIns="0" bIns="0" numCol="1" spcCol="0" anchor="b">
            <a:noAutofit/>
          </a:body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000000"/>
                </a:solidFill>
                <a:latin typeface="Times New Roman"/>
                <a:ea typeface="MS Gothic"/>
              </a:rPr>
              <a:t>August 2022</a:t>
            </a:r>
            <a:endParaRPr lang="sv-SE" sz="1800" b="0" strike="noStrike" spc="-1">
              <a:latin typeface="Times New Roman"/>
            </a:endParaRPr>
          </a:p>
        </p:txBody>
      </p:sp>
      <p:sp>
        <p:nvSpPr>
          <p:cNvPr id="116" name="Rectangle 6"/>
          <p:cNvSpPr/>
          <p:nvPr/>
        </p:nvSpPr>
        <p:spPr>
          <a:xfrm>
            <a:off x="914400" y="1905120"/>
            <a:ext cx="10436760" cy="31330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192960" indent="-180360">
              <a:lnSpc>
                <a:spcPct val="100000"/>
              </a:lnSpc>
              <a:buClr>
                <a:srgbClr val="000000"/>
              </a:buClr>
              <a:buFont typeface="Times New Roman"/>
              <a:buChar char="•"/>
              <a:tabLst>
                <a:tab pos="193680" algn="l"/>
              </a:tabLst>
            </a:pPr>
            <a:r>
              <a:rPr lang="en-US" sz="1800" b="1" strike="noStrike" spc="-7">
                <a:solidFill>
                  <a:srgbClr val="000000"/>
                </a:solidFill>
                <a:latin typeface="Times New Roman"/>
                <a:ea typeface="MS Gothic"/>
              </a:rPr>
              <a:t>All participants in IEEE SA activities are expected to adhere to the core principles underlying</a:t>
            </a:r>
            <a:r>
              <a:rPr lang="en-US" sz="1800" b="1" strike="noStrike" spc="-15">
                <a:solidFill>
                  <a:srgbClr val="000000"/>
                </a:solidFill>
                <a:latin typeface="Times New Roman"/>
                <a:ea typeface="MS Gothic"/>
              </a:rPr>
              <a:t> </a:t>
            </a:r>
            <a:r>
              <a:rPr lang="en-US" sz="1800" b="1" strike="noStrike" spc="-7">
                <a:solidFill>
                  <a:srgbClr val="000000"/>
                </a:solidFill>
                <a:latin typeface="Times New Roman"/>
                <a:ea typeface="MS Gothic"/>
              </a:rPr>
              <a:t>the:</a:t>
            </a:r>
            <a:endParaRPr lang="sv-SE" sz="1800" b="0" strike="noStrike" spc="-1">
              <a:latin typeface="Arial"/>
            </a:endParaRPr>
          </a:p>
          <a:p>
            <a:pPr marL="375120" lvl="1" indent="-181080">
              <a:lnSpc>
                <a:spcPct val="100000"/>
              </a:lnSpc>
              <a:spcBef>
                <a:spcPts val="479"/>
              </a:spcBef>
              <a:buClr>
                <a:srgbClr val="000000"/>
              </a:buClr>
              <a:buFont typeface="Times New Roman"/>
              <a:buChar char="–"/>
              <a:tabLst>
                <a:tab pos="375840" algn="l"/>
              </a:tabLst>
            </a:pPr>
            <a:r>
              <a:rPr lang="en-US" sz="1600" b="0" u="heavy" strike="noStrike" spc="-7">
                <a:solidFill>
                  <a:srgbClr val="3333CC"/>
                </a:solidFill>
                <a:uFillTx/>
                <a:latin typeface="Times New Roman"/>
                <a:ea typeface="MS Gothic"/>
                <a:hlinkClick r:id="rId2"/>
              </a:rPr>
              <a:t>IEEE Code of</a:t>
            </a:r>
            <a:r>
              <a:rPr lang="en-US" sz="1600" b="0" u="heavy" strike="noStrike" spc="-52">
                <a:solidFill>
                  <a:srgbClr val="3333CC"/>
                </a:solidFill>
                <a:uFillTx/>
                <a:latin typeface="Times New Roman"/>
                <a:ea typeface="MS Gothic"/>
                <a:hlinkClick r:id="rId2"/>
              </a:rPr>
              <a:t> </a:t>
            </a:r>
            <a:r>
              <a:rPr lang="en-US" sz="1600" b="0" u="heavy" strike="noStrike" spc="-7">
                <a:solidFill>
                  <a:srgbClr val="3333CC"/>
                </a:solidFill>
                <a:uFillTx/>
                <a:latin typeface="Times New Roman"/>
                <a:ea typeface="MS Gothic"/>
                <a:hlinkClick r:id="rId2"/>
              </a:rPr>
              <a:t>Ethics</a:t>
            </a:r>
            <a:endParaRPr lang="sv-SE" sz="1600" b="0" strike="noStrike" spc="-1">
              <a:latin typeface="Arial"/>
            </a:endParaRPr>
          </a:p>
          <a:p>
            <a:pPr marL="375120" lvl="1" indent="-181080">
              <a:lnSpc>
                <a:spcPct val="100000"/>
              </a:lnSpc>
              <a:spcBef>
                <a:spcPts val="476"/>
              </a:spcBef>
              <a:buClr>
                <a:srgbClr val="000000"/>
              </a:buClr>
              <a:buFont typeface="Times New Roman"/>
              <a:buChar char="–"/>
              <a:tabLst>
                <a:tab pos="375840" algn="l"/>
              </a:tabLst>
            </a:pPr>
            <a:r>
              <a:rPr lang="en-US" sz="1600" b="0" u="heavy" strike="noStrike" spc="-7">
                <a:solidFill>
                  <a:srgbClr val="3333CC"/>
                </a:solidFill>
                <a:uFillTx/>
                <a:latin typeface="Times New Roman"/>
                <a:ea typeface="MS Gothic"/>
                <a:hlinkClick r:id="rId3"/>
              </a:rPr>
              <a:t>IEEE Code of</a:t>
            </a:r>
            <a:r>
              <a:rPr lang="en-US" sz="1600" b="0" u="heavy" strike="noStrike" spc="-46">
                <a:solidFill>
                  <a:srgbClr val="3333CC"/>
                </a:solidFill>
                <a:uFillTx/>
                <a:latin typeface="Times New Roman"/>
                <a:ea typeface="MS Gothic"/>
                <a:hlinkClick r:id="rId3"/>
              </a:rPr>
              <a:t> </a:t>
            </a:r>
            <a:r>
              <a:rPr lang="en-US" sz="1600" b="0" u="heavy" strike="noStrike" spc="-7">
                <a:solidFill>
                  <a:srgbClr val="3333CC"/>
                </a:solidFill>
                <a:uFillTx/>
                <a:latin typeface="Times New Roman"/>
                <a:ea typeface="MS Gothic"/>
                <a:hlinkClick r:id="rId3"/>
              </a:rPr>
              <a:t>Conduct</a:t>
            </a:r>
            <a:endParaRPr lang="sv-SE" sz="1600" b="0" strike="noStrike" spc="-1">
              <a:latin typeface="Arial"/>
            </a:endParaRPr>
          </a:p>
          <a:p>
            <a:pPr marL="192960" indent="-180360">
              <a:lnSpc>
                <a:spcPct val="100000"/>
              </a:lnSpc>
              <a:spcBef>
                <a:spcPts val="1800"/>
              </a:spcBef>
              <a:buClr>
                <a:srgbClr val="000000"/>
              </a:buClr>
              <a:buFont typeface="Times New Roman"/>
              <a:buChar char="•"/>
              <a:tabLst>
                <a:tab pos="193680" algn="l"/>
              </a:tabLst>
            </a:pPr>
            <a:r>
              <a:rPr lang="en-US" sz="1800" b="1" strike="noStrike" spc="-7">
                <a:solidFill>
                  <a:srgbClr val="000000"/>
                </a:solidFill>
                <a:latin typeface="Times New Roman"/>
                <a:ea typeface="MS Gothic"/>
              </a:rPr>
              <a:t>The core principles </a:t>
            </a:r>
            <a:r>
              <a:rPr lang="en-US" sz="1800" b="1" strike="noStrike" spc="-1">
                <a:solidFill>
                  <a:srgbClr val="000000"/>
                </a:solidFill>
                <a:latin typeface="Times New Roman"/>
                <a:ea typeface="MS Gothic"/>
              </a:rPr>
              <a:t>of </a:t>
            </a:r>
            <a:r>
              <a:rPr lang="en-US" sz="1800" b="1" strike="noStrike" spc="-7">
                <a:solidFill>
                  <a:srgbClr val="000000"/>
                </a:solidFill>
                <a:latin typeface="Times New Roman"/>
                <a:ea typeface="MS Gothic"/>
              </a:rPr>
              <a:t>the IEEE Codes </a:t>
            </a:r>
            <a:r>
              <a:rPr lang="en-US" sz="1800" b="1" strike="noStrike" spc="-1">
                <a:solidFill>
                  <a:srgbClr val="000000"/>
                </a:solidFill>
                <a:latin typeface="Times New Roman"/>
                <a:ea typeface="MS Gothic"/>
              </a:rPr>
              <a:t>of </a:t>
            </a:r>
            <a:r>
              <a:rPr lang="en-US" sz="1800" b="1" strike="noStrike" spc="-7">
                <a:solidFill>
                  <a:srgbClr val="000000"/>
                </a:solidFill>
                <a:latin typeface="Times New Roman"/>
                <a:ea typeface="MS Gothic"/>
              </a:rPr>
              <a:t>Ethics </a:t>
            </a:r>
            <a:r>
              <a:rPr lang="en-US" sz="1800" b="1" strike="noStrike" spc="-1">
                <a:solidFill>
                  <a:srgbClr val="000000"/>
                </a:solidFill>
                <a:latin typeface="Times New Roman"/>
                <a:ea typeface="MS Gothic"/>
              </a:rPr>
              <a:t>&amp; </a:t>
            </a:r>
            <a:r>
              <a:rPr lang="en-US" sz="1800" b="1" strike="noStrike" spc="-7">
                <a:solidFill>
                  <a:srgbClr val="000000"/>
                </a:solidFill>
                <a:latin typeface="Times New Roman"/>
                <a:ea typeface="MS Gothic"/>
              </a:rPr>
              <a:t>Conduct are</a:t>
            </a:r>
            <a:r>
              <a:rPr lang="en-US" sz="1800" b="1" strike="noStrike" spc="55">
                <a:solidFill>
                  <a:srgbClr val="000000"/>
                </a:solidFill>
                <a:latin typeface="Times New Roman"/>
                <a:ea typeface="MS Gothic"/>
              </a:rPr>
              <a:t> </a:t>
            </a:r>
            <a:r>
              <a:rPr lang="en-US" sz="1800" b="1" strike="noStrike" spc="-7">
                <a:solidFill>
                  <a:srgbClr val="000000"/>
                </a:solidFill>
                <a:latin typeface="Times New Roman"/>
                <a:ea typeface="MS Gothic"/>
              </a:rPr>
              <a:t>to:</a:t>
            </a:r>
            <a:endParaRPr lang="sv-SE" sz="1800" b="0" strike="noStrike" spc="-1">
              <a:latin typeface="Arial"/>
            </a:endParaRPr>
          </a:p>
          <a:p>
            <a:pPr marL="375120" lvl="1" indent="-181080" algn="just">
              <a:lnSpc>
                <a:spcPct val="100000"/>
              </a:lnSpc>
              <a:spcBef>
                <a:spcPts val="479"/>
              </a:spcBef>
              <a:buClr>
                <a:srgbClr val="000000"/>
              </a:buClr>
              <a:buFont typeface="Arial"/>
              <a:buChar char="–"/>
              <a:tabLst>
                <a:tab pos="375840" algn="l"/>
              </a:tabLst>
            </a:pPr>
            <a:r>
              <a:rPr lang="en-US" sz="1600" b="0" i="1" strike="noStrike" spc="-7">
                <a:solidFill>
                  <a:srgbClr val="000000"/>
                </a:solidFill>
                <a:latin typeface="Times New Roman"/>
                <a:ea typeface="MS Gothic"/>
              </a:rPr>
              <a:t>Uphold the highest standards of integrity, responsible behavior, and ethical and professional</a:t>
            </a:r>
            <a:r>
              <a:rPr lang="en-US" sz="1600" b="0" i="1" strike="noStrike" spc="-60">
                <a:solidFill>
                  <a:srgbClr val="000000"/>
                </a:solidFill>
                <a:latin typeface="Times New Roman"/>
                <a:ea typeface="MS Gothic"/>
              </a:rPr>
              <a:t> </a:t>
            </a:r>
            <a:r>
              <a:rPr lang="en-US" sz="1600" b="0" i="1" strike="noStrike" spc="-7">
                <a:solidFill>
                  <a:srgbClr val="000000"/>
                </a:solidFill>
                <a:latin typeface="Times New Roman"/>
                <a:ea typeface="MS Gothic"/>
              </a:rPr>
              <a:t>conduct</a:t>
            </a:r>
            <a:endParaRPr lang="sv-SE" sz="1600" b="0" strike="noStrike" spc="-1">
              <a:latin typeface="Arial"/>
            </a:endParaRPr>
          </a:p>
          <a:p>
            <a:pPr marL="375120" lvl="1" indent="-181080" algn="just">
              <a:lnSpc>
                <a:spcPct val="100000"/>
              </a:lnSpc>
              <a:spcBef>
                <a:spcPts val="476"/>
              </a:spcBef>
              <a:buClr>
                <a:srgbClr val="000000"/>
              </a:buClr>
              <a:buFont typeface="Arial"/>
              <a:buChar char="–"/>
              <a:tabLst>
                <a:tab pos="375840" algn="l"/>
              </a:tabLst>
            </a:pPr>
            <a:r>
              <a:rPr lang="en-US" sz="1600" b="0" i="1" strike="noStrike" spc="-7">
                <a:solidFill>
                  <a:srgbClr val="000000"/>
                </a:solidFill>
                <a:latin typeface="Times New Roman"/>
                <a:ea typeface="MS Gothic"/>
              </a:rPr>
              <a:t>Treat people fairly and with respect, to not engage in harassment, discrimination, or retaliation, and to protect people's</a:t>
            </a:r>
            <a:r>
              <a:rPr lang="en-US" sz="1600" b="0" i="1" strike="noStrike" spc="66">
                <a:solidFill>
                  <a:srgbClr val="000000"/>
                </a:solidFill>
                <a:latin typeface="Times New Roman"/>
                <a:ea typeface="MS Gothic"/>
              </a:rPr>
              <a:t> </a:t>
            </a:r>
            <a:r>
              <a:rPr lang="en-US" sz="1600" b="0" i="1" strike="noStrike" spc="-7">
                <a:solidFill>
                  <a:srgbClr val="000000"/>
                </a:solidFill>
                <a:latin typeface="Times New Roman"/>
                <a:ea typeface="MS Gothic"/>
              </a:rPr>
              <a:t>privacy.</a:t>
            </a:r>
            <a:endParaRPr lang="sv-SE" sz="1600" b="0" strike="noStrike" spc="-1">
              <a:latin typeface="Arial"/>
            </a:endParaRPr>
          </a:p>
          <a:p>
            <a:pPr marL="375120" lvl="1" indent="-181080" algn="just">
              <a:lnSpc>
                <a:spcPct val="100000"/>
              </a:lnSpc>
              <a:spcBef>
                <a:spcPts val="476"/>
              </a:spcBef>
              <a:buClr>
                <a:srgbClr val="000000"/>
              </a:buClr>
              <a:buFont typeface="Arial"/>
              <a:buChar char="–"/>
              <a:tabLst>
                <a:tab pos="375840" algn="l"/>
              </a:tabLst>
            </a:pPr>
            <a:r>
              <a:rPr lang="en-US" sz="1600" b="0" i="1" strike="noStrike" spc="-7">
                <a:solidFill>
                  <a:srgbClr val="000000"/>
                </a:solidFill>
                <a:latin typeface="Times New Roman"/>
                <a:ea typeface="MS Gothic"/>
              </a:rPr>
              <a:t>Avoid injuring others, their property, reputation, or employment by false or malicious</a:t>
            </a:r>
            <a:r>
              <a:rPr lang="en-US" sz="1600" b="0" i="1" strike="noStrike" spc="-86">
                <a:solidFill>
                  <a:srgbClr val="000000"/>
                </a:solidFill>
                <a:latin typeface="Times New Roman"/>
                <a:ea typeface="MS Gothic"/>
              </a:rPr>
              <a:t> </a:t>
            </a:r>
            <a:r>
              <a:rPr lang="en-US" sz="1600" b="0" i="1" strike="noStrike" spc="-7">
                <a:solidFill>
                  <a:srgbClr val="000000"/>
                </a:solidFill>
                <a:latin typeface="Times New Roman"/>
                <a:ea typeface="MS Gothic"/>
              </a:rPr>
              <a:t>action</a:t>
            </a:r>
            <a:endParaRPr lang="sv-SE" sz="1600" b="0" strike="noStrike" spc="-1">
              <a:latin typeface="Arial"/>
            </a:endParaRPr>
          </a:p>
          <a:p>
            <a:pPr marL="192960" indent="-180360">
              <a:lnSpc>
                <a:spcPct val="100000"/>
              </a:lnSpc>
              <a:spcBef>
                <a:spcPts val="1800"/>
              </a:spcBef>
              <a:buClr>
                <a:srgbClr val="000000"/>
              </a:buClr>
              <a:buFont typeface="Times New Roman"/>
              <a:buChar char="•"/>
              <a:tabLst>
                <a:tab pos="193680" algn="l"/>
              </a:tabLst>
            </a:pPr>
            <a:r>
              <a:rPr lang="en-US" sz="1800" b="1" strike="noStrike" spc="-7">
                <a:solidFill>
                  <a:srgbClr val="000000"/>
                </a:solidFill>
                <a:latin typeface="Times New Roman"/>
                <a:ea typeface="MS Gothic"/>
              </a:rPr>
              <a:t>The </a:t>
            </a:r>
            <a:r>
              <a:rPr lang="en-US" sz="1800" b="1" strike="noStrike" spc="-1">
                <a:solidFill>
                  <a:srgbClr val="000000"/>
                </a:solidFill>
                <a:latin typeface="Times New Roman"/>
                <a:ea typeface="MS Gothic"/>
              </a:rPr>
              <a:t>most </a:t>
            </a:r>
            <a:r>
              <a:rPr lang="en-US" sz="1800" b="1" strike="noStrike" spc="-7">
                <a:solidFill>
                  <a:srgbClr val="000000"/>
                </a:solidFill>
                <a:latin typeface="Times New Roman"/>
                <a:ea typeface="MS Gothic"/>
              </a:rPr>
              <a:t>recent versions </a:t>
            </a:r>
            <a:r>
              <a:rPr lang="en-US" sz="1800" b="1" strike="noStrike" spc="-1">
                <a:solidFill>
                  <a:srgbClr val="000000"/>
                </a:solidFill>
                <a:latin typeface="Times New Roman"/>
                <a:ea typeface="MS Gothic"/>
              </a:rPr>
              <a:t>of </a:t>
            </a:r>
            <a:r>
              <a:rPr lang="en-US" sz="1800" b="1" strike="noStrike" spc="-7">
                <a:solidFill>
                  <a:srgbClr val="000000"/>
                </a:solidFill>
                <a:latin typeface="Times New Roman"/>
                <a:ea typeface="MS Gothic"/>
              </a:rPr>
              <a:t>these Codes are available </a:t>
            </a:r>
            <a:r>
              <a:rPr lang="en-US" sz="1800" b="1" strike="noStrike" spc="-1">
                <a:solidFill>
                  <a:srgbClr val="000000"/>
                </a:solidFill>
                <a:latin typeface="Times New Roman"/>
                <a:ea typeface="MS Gothic"/>
              </a:rPr>
              <a:t>at </a:t>
            </a:r>
            <a:r>
              <a:rPr lang="en-US" sz="1600" b="0" u="heavy" strike="noStrike" spc="-7">
                <a:solidFill>
                  <a:srgbClr val="3333CC"/>
                </a:solidFill>
                <a:uFillTx/>
                <a:latin typeface="Times New Roman"/>
                <a:ea typeface="MS Gothic"/>
                <a:hlinkClick r:id="rId4"/>
              </a:rPr>
              <a:t>http://www.ieee.org/about/corporate/governance</a:t>
            </a:r>
            <a:r>
              <a:rPr lang="en-US" sz="1600" b="0" u="heavy" strike="noStrike" spc="-7">
                <a:solidFill>
                  <a:srgbClr val="0066FF"/>
                </a:solidFill>
                <a:uFillTx/>
                <a:latin typeface="Times New Roman"/>
                <a:ea typeface="MS Gothic"/>
              </a:rPr>
              <a:t> </a:t>
            </a:r>
            <a:endParaRPr lang="sv-SE" sz="1600" b="0" strike="noStrike" spc="-1">
              <a:latin typeface="Arial"/>
            </a:endParaRPr>
          </a:p>
        </p:txBody>
      </p:sp>
      <p:sp>
        <p:nvSpPr>
          <p:cNvPr id="2" name="Footer Placeholder 1">
            <a:extLst>
              <a:ext uri="{FF2B5EF4-FFF2-40B4-BE49-F238E27FC236}">
                <a16:creationId xmlns:a16="http://schemas.microsoft.com/office/drawing/2014/main" id="{F00A4492-44F8-1A4B-EBC8-6CEBAD4001BF}"/>
              </a:ext>
            </a:extLst>
          </p:cNvPr>
          <p:cNvSpPr>
            <a:spLocks noGrp="1"/>
          </p:cNvSpPr>
          <p:nvPr>
            <p:ph type="ftr" sz="quarter" idx="11"/>
          </p:nvPr>
        </p:nvSpPr>
        <p:spPr>
          <a:xfrm>
            <a:off x="9479848" y="6475320"/>
            <a:ext cx="1962150" cy="184150"/>
          </a:xfrm>
        </p:spPr>
        <p:txBody>
          <a:bodyPr/>
          <a:lstStyle/>
          <a:p>
            <a:pPr>
              <a:defRPr/>
            </a:pPr>
            <a:r>
              <a:rPr lang="en-US"/>
              <a:t>Rich Kennedy (Unlicensed Spectrum Advocates)</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PlaceHolder 1"/>
          <p:cNvSpPr>
            <a:spLocks noGrp="1"/>
          </p:cNvSpPr>
          <p:nvPr>
            <p:ph type="title"/>
          </p:nvPr>
        </p:nvSpPr>
        <p:spPr>
          <a:xfrm>
            <a:off x="990720" y="637920"/>
            <a:ext cx="10284480" cy="103608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7">
                <a:solidFill>
                  <a:srgbClr val="0070C0"/>
                </a:solidFill>
                <a:latin typeface="Times New Roman"/>
                <a:ea typeface="MS Gothic"/>
              </a:rPr>
              <a:t>Participants in the </a:t>
            </a:r>
            <a:r>
              <a:rPr lang="en-US" sz="2800" b="1" strike="noStrike" spc="-1">
                <a:solidFill>
                  <a:srgbClr val="0070C0"/>
                </a:solidFill>
                <a:latin typeface="Times New Roman"/>
                <a:ea typeface="MS Gothic"/>
              </a:rPr>
              <a:t>IEEE SA </a:t>
            </a:r>
            <a:r>
              <a:rPr lang="en-US" sz="2800" b="1" strike="noStrike" spc="-7">
                <a:solidFill>
                  <a:srgbClr val="0070C0"/>
                </a:solidFill>
                <a:latin typeface="Times New Roman"/>
                <a:ea typeface="MS Gothic"/>
              </a:rPr>
              <a:t>“</a:t>
            </a:r>
            <a:r>
              <a:rPr lang="en-US" sz="2800" b="1" i="1" strike="noStrike" spc="-7">
                <a:solidFill>
                  <a:srgbClr val="0070C0"/>
                </a:solidFill>
                <a:latin typeface="Times New Roman"/>
                <a:ea typeface="MS Gothic"/>
              </a:rPr>
              <a:t>individual process</a:t>
            </a:r>
            <a:r>
              <a:rPr lang="en-US" sz="2800" b="1" strike="noStrike" spc="-7">
                <a:solidFill>
                  <a:srgbClr val="0070C0"/>
                </a:solidFill>
                <a:latin typeface="Times New Roman"/>
                <a:ea typeface="MS Gothic"/>
              </a:rPr>
              <a:t>” </a:t>
            </a:r>
            <a:br/>
            <a:r>
              <a:rPr lang="en-US" sz="2800" b="1" strike="noStrike" spc="-7">
                <a:solidFill>
                  <a:srgbClr val="0070C0"/>
                </a:solidFill>
                <a:latin typeface="Times New Roman"/>
                <a:ea typeface="MS Gothic"/>
              </a:rPr>
              <a:t>shall act independently of others, including</a:t>
            </a:r>
            <a:r>
              <a:rPr lang="en-US" sz="2800" b="1" strike="noStrike" spc="-66">
                <a:solidFill>
                  <a:srgbClr val="0070C0"/>
                </a:solidFill>
                <a:latin typeface="Times New Roman"/>
                <a:ea typeface="MS Gothic"/>
              </a:rPr>
              <a:t> </a:t>
            </a:r>
            <a:r>
              <a:rPr lang="en-US" sz="2800" b="1" strike="noStrike" spc="-7">
                <a:solidFill>
                  <a:srgbClr val="0070C0"/>
                </a:solidFill>
                <a:latin typeface="Times New Roman"/>
                <a:ea typeface="MS Gothic"/>
              </a:rPr>
              <a:t>employers</a:t>
            </a:r>
            <a:endParaRPr lang="en-US" sz="2800" b="0" strike="noStrike" spc="-1">
              <a:solidFill>
                <a:srgbClr val="000000"/>
              </a:solidFill>
              <a:latin typeface="Arial"/>
            </a:endParaRPr>
          </a:p>
        </p:txBody>
      </p:sp>
      <p:sp>
        <p:nvSpPr>
          <p:cNvPr id="119" name="PlaceHolder 2"/>
          <p:cNvSpPr>
            <a:spLocks noGrp="1"/>
          </p:cNvSpPr>
          <p:nvPr>
            <p:ph/>
          </p:nvPr>
        </p:nvSpPr>
        <p:spPr>
          <a:xfrm>
            <a:off x="914400" y="1906560"/>
            <a:ext cx="10472760" cy="4110840"/>
          </a:xfrm>
          <a:prstGeom prst="rect">
            <a:avLst/>
          </a:prstGeom>
          <a:noFill/>
          <a:ln w="9360">
            <a:noFill/>
          </a:ln>
        </p:spPr>
        <p:txBody>
          <a:bodyPr lIns="92160" tIns="46080" rIns="92160" bIns="46080" numCol="1" spcCol="0" anchor="t">
            <a:noAutofit/>
          </a:bodyPr>
          <a:lstStyle/>
          <a:p>
            <a:pPr marL="230040" indent="-230040" algn="just">
              <a:lnSpc>
                <a:spcPct val="100000"/>
              </a:lnSpc>
              <a:spcBef>
                <a:spcPts val="601"/>
              </a:spcBef>
              <a:buClr>
                <a:srgbClr val="000000"/>
              </a:buClr>
              <a:buFont typeface="Times New Roman"/>
              <a:buChar char="•"/>
              <a:tabLst>
                <a:tab pos="230040" algn="l"/>
              </a:tabLst>
            </a:pPr>
            <a:r>
              <a:rPr lang="en-US" sz="1800" b="1" strike="noStrike" spc="-7">
                <a:solidFill>
                  <a:srgbClr val="000000"/>
                </a:solidFill>
                <a:latin typeface="Times New Roman"/>
                <a:ea typeface="MS Gothic"/>
              </a:rPr>
              <a:t>The </a:t>
            </a:r>
            <a:r>
              <a:rPr lang="en-US" sz="1800" b="1" u="heavy" strike="noStrike" spc="-7">
                <a:solidFill>
                  <a:srgbClr val="3333CC"/>
                </a:solidFill>
                <a:uFillTx/>
                <a:latin typeface="Times New Roman"/>
                <a:ea typeface="MS Gothic"/>
                <a:hlinkClick r:id="rId2"/>
              </a:rPr>
              <a:t>IEEE SA Standards Board Bylaws</a:t>
            </a:r>
            <a:r>
              <a:rPr lang="en-US" sz="1800" b="0" strike="noStrike" spc="-7">
                <a:solidFill>
                  <a:srgbClr val="0066FF"/>
                </a:solidFill>
                <a:latin typeface="Times New Roman"/>
                <a:ea typeface="MS Gothic"/>
              </a:rPr>
              <a:t> </a:t>
            </a:r>
            <a:r>
              <a:rPr lang="en-US" sz="1800" b="1" strike="noStrike" spc="-7">
                <a:solidFill>
                  <a:srgbClr val="000000"/>
                </a:solidFill>
                <a:latin typeface="Times New Roman"/>
                <a:ea typeface="MS Gothic"/>
              </a:rPr>
              <a:t>require that “</a:t>
            </a:r>
            <a:r>
              <a:rPr lang="en-US" sz="1800" b="1" i="1" strike="noStrike" spc="-7">
                <a:solidFill>
                  <a:srgbClr val="000000"/>
                </a:solidFill>
                <a:latin typeface="Times New Roman"/>
                <a:ea typeface="MS Gothic"/>
              </a:rPr>
              <a:t>participants in the IEEE standards development individual process shall </a:t>
            </a:r>
            <a:r>
              <a:rPr lang="en-US" sz="1800" b="1" i="1" strike="noStrike" spc="-1">
                <a:solidFill>
                  <a:srgbClr val="000000"/>
                </a:solidFill>
                <a:latin typeface="Times New Roman"/>
                <a:ea typeface="MS Gothic"/>
              </a:rPr>
              <a:t>act </a:t>
            </a:r>
            <a:r>
              <a:rPr lang="en-US" sz="1800" b="1" i="1" strike="noStrike" spc="-7">
                <a:solidFill>
                  <a:srgbClr val="000000"/>
                </a:solidFill>
                <a:latin typeface="Times New Roman"/>
                <a:ea typeface="MS Gothic"/>
              </a:rPr>
              <a:t>based on their qualifications and</a:t>
            </a:r>
            <a:r>
              <a:rPr lang="en-US" sz="1800" b="1" i="1" strike="noStrike" spc="-1">
                <a:solidFill>
                  <a:srgbClr val="000000"/>
                </a:solidFill>
                <a:latin typeface="Times New Roman"/>
                <a:ea typeface="MS Gothic"/>
              </a:rPr>
              <a:t> </a:t>
            </a:r>
            <a:r>
              <a:rPr lang="en-US" sz="1800" b="1" i="1" strike="noStrike" spc="-7">
                <a:solidFill>
                  <a:srgbClr val="000000"/>
                </a:solidFill>
                <a:latin typeface="Times New Roman"/>
                <a:ea typeface="MS Gothic"/>
              </a:rPr>
              <a:t>experience”</a:t>
            </a:r>
            <a:endParaRPr lang="en-US" sz="1800" b="0" strike="noStrike" spc="-1">
              <a:solidFill>
                <a:srgbClr val="000000"/>
              </a:solidFill>
              <a:latin typeface="Arial"/>
            </a:endParaRPr>
          </a:p>
          <a:p>
            <a:pPr marL="192960" indent="-180360" algn="just">
              <a:lnSpc>
                <a:spcPct val="100000"/>
              </a:lnSpc>
              <a:spcBef>
                <a:spcPts val="1800"/>
              </a:spcBef>
              <a:buClr>
                <a:srgbClr val="000000"/>
              </a:buClr>
              <a:buFont typeface="Times New Roman"/>
              <a:buChar char="•"/>
              <a:tabLst>
                <a:tab pos="230040" algn="l"/>
              </a:tabLst>
            </a:pPr>
            <a:r>
              <a:rPr lang="en-US" sz="1800" b="1" strike="noStrike" spc="-7">
                <a:solidFill>
                  <a:srgbClr val="000000"/>
                </a:solidFill>
                <a:latin typeface="Times New Roman"/>
                <a:ea typeface="MS Gothic"/>
              </a:rPr>
              <a:t>This means</a:t>
            </a:r>
            <a:r>
              <a:rPr lang="en-US" sz="1800" b="1" strike="noStrike" spc="-21">
                <a:solidFill>
                  <a:srgbClr val="000000"/>
                </a:solidFill>
                <a:latin typeface="Times New Roman"/>
                <a:ea typeface="MS Gothic"/>
              </a:rPr>
              <a:t> </a:t>
            </a:r>
            <a:r>
              <a:rPr lang="en-US" sz="1800" b="1" strike="noStrike" spc="-7">
                <a:solidFill>
                  <a:srgbClr val="000000"/>
                </a:solidFill>
                <a:latin typeface="Times New Roman"/>
                <a:ea typeface="MS Gothic"/>
              </a:rPr>
              <a:t>participants:</a:t>
            </a:r>
            <a:endParaRPr lang="en-US" sz="1800" b="0" strike="noStrike" spc="-1">
              <a:solidFill>
                <a:srgbClr val="000000"/>
              </a:solidFill>
              <a:latin typeface="Arial"/>
            </a:endParaRPr>
          </a:p>
          <a:p>
            <a:pPr marL="375120" lvl="1" indent="-181080" algn="just">
              <a:lnSpc>
                <a:spcPct val="100000"/>
              </a:lnSpc>
              <a:spcBef>
                <a:spcPts val="479"/>
              </a:spcBef>
              <a:buClr>
                <a:srgbClr val="000000"/>
              </a:buClr>
              <a:buFont typeface="Arial"/>
              <a:buChar char="–"/>
              <a:tabLst>
                <a:tab pos="230040" algn="l"/>
              </a:tabLst>
            </a:pPr>
            <a:r>
              <a:rPr lang="en-US" sz="1600" b="1" i="1" strike="noStrike" spc="-7">
                <a:solidFill>
                  <a:srgbClr val="00B050"/>
                </a:solidFill>
                <a:latin typeface="Times New Roman"/>
                <a:ea typeface="MS Gothic"/>
              </a:rPr>
              <a:t>Shall act </a:t>
            </a:r>
            <a:r>
              <a:rPr lang="en-US" sz="1600" b="1" i="1" strike="noStrike" spc="-1">
                <a:solidFill>
                  <a:srgbClr val="00B050"/>
                </a:solidFill>
                <a:latin typeface="Times New Roman"/>
                <a:ea typeface="MS Gothic"/>
              </a:rPr>
              <a:t>&amp; </a:t>
            </a:r>
            <a:r>
              <a:rPr lang="en-US" sz="1600" b="1" i="1" strike="noStrike" spc="-7">
                <a:solidFill>
                  <a:srgbClr val="00B050"/>
                </a:solidFill>
                <a:latin typeface="Times New Roman"/>
                <a:ea typeface="MS Gothic"/>
              </a:rPr>
              <a:t>vote </a:t>
            </a:r>
            <a:r>
              <a:rPr lang="en-US" sz="1600" b="0" i="1" strike="noStrike" spc="-7">
                <a:solidFill>
                  <a:srgbClr val="000000"/>
                </a:solidFill>
                <a:latin typeface="Times New Roman"/>
                <a:ea typeface="MS Gothic"/>
              </a:rPr>
              <a:t>based on their personal </a:t>
            </a:r>
            <a:r>
              <a:rPr lang="en-US" sz="1600" b="0" i="1" strike="noStrike" spc="-1">
                <a:solidFill>
                  <a:srgbClr val="000000"/>
                </a:solidFill>
                <a:latin typeface="Times New Roman"/>
                <a:ea typeface="MS Gothic"/>
              </a:rPr>
              <a:t>&amp; </a:t>
            </a:r>
            <a:r>
              <a:rPr lang="en-US" sz="1600" b="0" i="1" strike="noStrike" spc="-7">
                <a:solidFill>
                  <a:srgbClr val="000000"/>
                </a:solidFill>
                <a:latin typeface="Times New Roman"/>
                <a:ea typeface="MS Gothic"/>
              </a:rPr>
              <a:t>independent opinions derived from their expertise, knowledge, and qualifications</a:t>
            </a:r>
            <a:endParaRPr lang="en-US" sz="1600" b="0" strike="noStrike" spc="-1">
              <a:solidFill>
                <a:srgbClr val="000000"/>
              </a:solidFill>
              <a:latin typeface="Arial"/>
            </a:endParaRPr>
          </a:p>
          <a:p>
            <a:pPr marL="375120" lvl="1" indent="-181080" algn="just">
              <a:lnSpc>
                <a:spcPct val="100000"/>
              </a:lnSpc>
              <a:spcBef>
                <a:spcPts val="476"/>
              </a:spcBef>
              <a:buClr>
                <a:srgbClr val="000000"/>
              </a:buClr>
              <a:buFont typeface="Arial"/>
              <a:buChar char="–"/>
              <a:tabLst>
                <a:tab pos="230040" algn="l"/>
              </a:tabLst>
            </a:pPr>
            <a:r>
              <a:rPr lang="en-US" sz="1600" b="1" i="1" strike="noStrike" spc="-7">
                <a:solidFill>
                  <a:srgbClr val="FF0000"/>
                </a:solidFill>
                <a:latin typeface="Times New Roman"/>
                <a:ea typeface="MS Gothic"/>
              </a:rPr>
              <a:t>Shall not act or vote </a:t>
            </a:r>
            <a:r>
              <a:rPr lang="en-US" sz="1600" b="0" i="1" strike="noStrike" spc="-7">
                <a:solidFill>
                  <a:srgbClr val="000000"/>
                </a:solidFill>
                <a:latin typeface="Times New Roman"/>
                <a:ea typeface="MS Gothic"/>
              </a:rPr>
              <a:t>based on any obligation to or any direction from any other person or organization, including an employer or client, regardless of any external commitments, agreements, contracts, or</a:t>
            </a:r>
            <a:r>
              <a:rPr lang="en-US" sz="1600" b="0" i="1" strike="noStrike" spc="92">
                <a:solidFill>
                  <a:srgbClr val="000000"/>
                </a:solidFill>
                <a:latin typeface="Times New Roman"/>
                <a:ea typeface="MS Gothic"/>
              </a:rPr>
              <a:t> </a:t>
            </a:r>
            <a:r>
              <a:rPr lang="en-US" sz="1600" b="0" i="1" strike="noStrike" spc="-7">
                <a:solidFill>
                  <a:srgbClr val="000000"/>
                </a:solidFill>
                <a:latin typeface="Times New Roman"/>
                <a:ea typeface="MS Gothic"/>
              </a:rPr>
              <a:t>orders</a:t>
            </a:r>
            <a:endParaRPr lang="en-US" sz="1600" b="0" strike="noStrike" spc="-1">
              <a:solidFill>
                <a:srgbClr val="000000"/>
              </a:solidFill>
              <a:latin typeface="Arial"/>
            </a:endParaRPr>
          </a:p>
          <a:p>
            <a:pPr marL="375120" lvl="1" indent="-181080" algn="just">
              <a:lnSpc>
                <a:spcPct val="100000"/>
              </a:lnSpc>
              <a:spcBef>
                <a:spcPts val="476"/>
              </a:spcBef>
              <a:buClr>
                <a:srgbClr val="000000"/>
              </a:buClr>
              <a:buFont typeface="Arial"/>
              <a:buChar char="–"/>
              <a:tabLst>
                <a:tab pos="230040" algn="l"/>
              </a:tabLst>
            </a:pPr>
            <a:r>
              <a:rPr lang="en-US" sz="1600" b="1" i="1" strike="noStrike" spc="-7">
                <a:solidFill>
                  <a:srgbClr val="FF0000"/>
                </a:solidFill>
                <a:latin typeface="Times New Roman"/>
                <a:ea typeface="MS Gothic"/>
              </a:rPr>
              <a:t>Shall not direct </a:t>
            </a:r>
            <a:r>
              <a:rPr lang="en-US" sz="1600" b="0" i="1" strike="noStrike" spc="-7">
                <a:solidFill>
                  <a:srgbClr val="000000"/>
                </a:solidFill>
                <a:latin typeface="Times New Roman"/>
                <a:ea typeface="MS Gothic"/>
              </a:rPr>
              <a:t>the actions or votes of other participants or retaliate against other participants for fulfilling their responsibility to act </a:t>
            </a:r>
            <a:r>
              <a:rPr lang="en-US" sz="1600" b="0" i="1" strike="noStrike" spc="-1">
                <a:solidFill>
                  <a:srgbClr val="000000"/>
                </a:solidFill>
                <a:latin typeface="Times New Roman"/>
                <a:ea typeface="MS Gothic"/>
              </a:rPr>
              <a:t>&amp; </a:t>
            </a:r>
            <a:r>
              <a:rPr lang="en-US" sz="1600" b="0" i="1" strike="noStrike" spc="-7">
                <a:solidFill>
                  <a:srgbClr val="000000"/>
                </a:solidFill>
                <a:latin typeface="Times New Roman"/>
                <a:ea typeface="MS Gothic"/>
              </a:rPr>
              <a:t>vote based on their personal </a:t>
            </a:r>
            <a:r>
              <a:rPr lang="en-US" sz="1600" b="0" i="1" strike="noStrike" spc="-1">
                <a:solidFill>
                  <a:srgbClr val="000000"/>
                </a:solidFill>
                <a:latin typeface="Times New Roman"/>
                <a:ea typeface="MS Gothic"/>
              </a:rPr>
              <a:t>&amp; </a:t>
            </a:r>
            <a:r>
              <a:rPr lang="en-US" sz="1600" b="0" i="1" strike="noStrike" spc="-7">
                <a:solidFill>
                  <a:srgbClr val="000000"/>
                </a:solidFill>
                <a:latin typeface="Times New Roman"/>
                <a:ea typeface="MS Gothic"/>
              </a:rPr>
              <a:t>independently developed</a:t>
            </a:r>
            <a:r>
              <a:rPr lang="en-US" sz="1600" b="0" i="1" strike="noStrike" spc="-55">
                <a:solidFill>
                  <a:srgbClr val="000000"/>
                </a:solidFill>
                <a:latin typeface="Times New Roman"/>
                <a:ea typeface="MS Gothic"/>
              </a:rPr>
              <a:t> </a:t>
            </a:r>
            <a:r>
              <a:rPr lang="en-US" sz="1600" b="0" i="1" strike="noStrike" spc="-7">
                <a:solidFill>
                  <a:srgbClr val="000000"/>
                </a:solidFill>
                <a:latin typeface="Times New Roman"/>
                <a:ea typeface="MS Gothic"/>
              </a:rPr>
              <a:t>opinions</a:t>
            </a:r>
            <a:endParaRPr lang="en-US" sz="1600" b="0" strike="noStrike" spc="-1">
              <a:solidFill>
                <a:srgbClr val="000000"/>
              </a:solidFill>
              <a:latin typeface="Arial"/>
            </a:endParaRPr>
          </a:p>
          <a:p>
            <a:pPr marL="192960" indent="-180360" algn="just">
              <a:lnSpc>
                <a:spcPct val="100000"/>
              </a:lnSpc>
              <a:spcBef>
                <a:spcPts val="1800"/>
              </a:spcBef>
              <a:buClr>
                <a:srgbClr val="000000"/>
              </a:buClr>
              <a:buFont typeface="Times New Roman"/>
              <a:buChar char="•"/>
              <a:tabLst>
                <a:tab pos="230040" algn="l"/>
              </a:tabLst>
            </a:pPr>
            <a:r>
              <a:rPr lang="en-US" sz="1800" b="1" strike="noStrike" spc="-7">
                <a:solidFill>
                  <a:srgbClr val="000000"/>
                </a:solidFill>
                <a:latin typeface="Times New Roman"/>
                <a:ea typeface="MS Gothic"/>
              </a:rPr>
              <a:t>By participating in standards activities using the “</a:t>
            </a:r>
            <a:r>
              <a:rPr lang="en-US" sz="1800" b="1" i="1" strike="noStrike" spc="-7">
                <a:solidFill>
                  <a:srgbClr val="000000"/>
                </a:solidFill>
                <a:latin typeface="Times New Roman"/>
                <a:ea typeface="MS Gothic"/>
              </a:rPr>
              <a:t>individual process</a:t>
            </a:r>
            <a:r>
              <a:rPr lang="en-US" sz="1800" b="1" strike="noStrike" spc="-7">
                <a:solidFill>
                  <a:srgbClr val="000000"/>
                </a:solidFill>
                <a:latin typeface="Times New Roman"/>
                <a:ea typeface="MS Gothic"/>
              </a:rPr>
              <a:t>”, you are deemed to </a:t>
            </a:r>
            <a:r>
              <a:rPr lang="en-US" sz="1800" b="1" strike="noStrike" spc="-1">
                <a:solidFill>
                  <a:srgbClr val="000000"/>
                </a:solidFill>
                <a:latin typeface="Times New Roman"/>
                <a:ea typeface="MS Gothic"/>
              </a:rPr>
              <a:t>accept </a:t>
            </a:r>
            <a:r>
              <a:rPr lang="en-US" sz="1800" b="1" strike="noStrike" spc="-7">
                <a:solidFill>
                  <a:srgbClr val="000000"/>
                </a:solidFill>
                <a:latin typeface="Times New Roman"/>
                <a:ea typeface="MS Gothic"/>
              </a:rPr>
              <a:t>these requirements; </a:t>
            </a:r>
            <a:r>
              <a:rPr lang="en-US" sz="1800" b="1" strike="noStrike" spc="-1">
                <a:solidFill>
                  <a:srgbClr val="000000"/>
                </a:solidFill>
                <a:latin typeface="Times New Roman"/>
                <a:ea typeface="MS Gothic"/>
              </a:rPr>
              <a:t>if </a:t>
            </a:r>
            <a:r>
              <a:rPr lang="en-US" sz="1800" b="1" strike="noStrike" spc="-7">
                <a:solidFill>
                  <a:srgbClr val="000000"/>
                </a:solidFill>
                <a:latin typeface="Times New Roman"/>
                <a:ea typeface="MS Gothic"/>
              </a:rPr>
              <a:t>you are unable to satisfy these requirements then you shall immediately cease any</a:t>
            </a:r>
            <a:r>
              <a:rPr lang="en-US" sz="1800" b="1" strike="noStrike" spc="111">
                <a:solidFill>
                  <a:srgbClr val="000000"/>
                </a:solidFill>
                <a:latin typeface="Times New Roman"/>
                <a:ea typeface="MS Gothic"/>
              </a:rPr>
              <a:t> </a:t>
            </a:r>
            <a:r>
              <a:rPr lang="en-US" sz="1800" b="1" strike="noStrike" spc="-7">
                <a:solidFill>
                  <a:srgbClr val="000000"/>
                </a:solidFill>
                <a:latin typeface="Times New Roman"/>
                <a:ea typeface="MS Gothic"/>
              </a:rPr>
              <a:t>participation </a:t>
            </a:r>
            <a:r>
              <a:rPr lang="en-US" sz="1800" b="1" strike="noStrike" spc="-1">
                <a:solidFill>
                  <a:srgbClr val="00664D"/>
                </a:solidFill>
                <a:latin typeface="Times New Roman"/>
                <a:ea typeface="MS Gothic"/>
              </a:rPr>
              <a:t>(and would ask you to please leave the call or meeting.)</a:t>
            </a:r>
            <a:endParaRPr lang="en-US" sz="1800" b="0" strike="noStrike" spc="-1">
              <a:solidFill>
                <a:srgbClr val="000000"/>
              </a:solidFill>
              <a:latin typeface="Arial"/>
            </a:endParaRPr>
          </a:p>
        </p:txBody>
      </p:sp>
      <p:sp>
        <p:nvSpPr>
          <p:cNvPr id="120" name="PlaceHolder 3"/>
          <p:cNvSpPr>
            <a:spLocks noGrp="1"/>
          </p:cNvSpPr>
          <p:nvPr>
            <p:ph type="sldNum" idx="12"/>
          </p:nvPr>
        </p:nvSpPr>
        <p:spPr>
          <a:xfrm>
            <a:off x="5689440" y="6475320"/>
            <a:ext cx="806040" cy="361080"/>
          </a:xfrm>
          <a:prstGeom prst="rect">
            <a:avLst/>
          </a:prstGeom>
          <a:noFill/>
          <a:ln w="9360">
            <a:noFill/>
          </a:ln>
        </p:spPr>
        <p:txBody>
          <a:bodyPr lIns="0" tIns="0" rIns="0" bIns="0" numCol="1" spcCol="0" anchor="t">
            <a:noAutofit/>
          </a:body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strike="noStrike" spc="-1">
                <a:solidFill>
                  <a:srgbClr val="000000"/>
                </a:solidFill>
                <a:latin typeface="Times New Roman"/>
                <a:ea typeface="MS Gothic"/>
              </a:rPr>
              <a:t>Slide </a:t>
            </a:r>
            <a:fld id="{2CAAD122-9F95-4A99-915A-6D06265DC9DA}" type="slidenum">
              <a:rPr lang="en-GB" sz="1200" b="0" strike="noStrike" spc="-1">
                <a:solidFill>
                  <a:srgbClr val="000000"/>
                </a:solidFill>
                <a:latin typeface="Times New Roman"/>
                <a:ea typeface="MS Gothic"/>
              </a:rPr>
              <a:t>7</a:t>
            </a:fld>
            <a:endParaRPr lang="sv-SE" sz="1200" b="0" strike="noStrike" spc="-1">
              <a:latin typeface="Times New Roman"/>
            </a:endParaRPr>
          </a:p>
        </p:txBody>
      </p:sp>
      <p:sp>
        <p:nvSpPr>
          <p:cNvPr id="121" name="PlaceHolder 4"/>
          <p:cNvSpPr>
            <a:spLocks noGrp="1"/>
          </p:cNvSpPr>
          <p:nvPr>
            <p:ph type="dt" idx="10"/>
          </p:nvPr>
        </p:nvSpPr>
        <p:spPr>
          <a:xfrm>
            <a:off x="914400" y="336600"/>
            <a:ext cx="3045600" cy="270360"/>
          </a:xfrm>
          <a:prstGeom prst="rect">
            <a:avLst/>
          </a:prstGeom>
          <a:noFill/>
          <a:ln w="9360">
            <a:noFill/>
          </a:ln>
        </p:spPr>
        <p:txBody>
          <a:bodyPr lIns="0" tIns="0" rIns="0" bIns="0" numCol="1" spcCol="0" anchor="b">
            <a:noAutofit/>
          </a:body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000000"/>
                </a:solidFill>
                <a:latin typeface="Times New Roman"/>
                <a:ea typeface="MS Gothic"/>
              </a:rPr>
              <a:t>August 2022</a:t>
            </a:r>
            <a:endParaRPr lang="sv-SE" sz="1800" b="0" strike="noStrike" spc="-1">
              <a:latin typeface="Times New Roman"/>
            </a:endParaRPr>
          </a:p>
        </p:txBody>
      </p:sp>
      <p:sp>
        <p:nvSpPr>
          <p:cNvPr id="2" name="Footer Placeholder 1">
            <a:extLst>
              <a:ext uri="{FF2B5EF4-FFF2-40B4-BE49-F238E27FC236}">
                <a16:creationId xmlns:a16="http://schemas.microsoft.com/office/drawing/2014/main" id="{7A0C16E7-B57A-625E-5685-154380C0B57C}"/>
              </a:ext>
            </a:extLst>
          </p:cNvPr>
          <p:cNvSpPr>
            <a:spLocks noGrp="1"/>
          </p:cNvSpPr>
          <p:nvPr>
            <p:ph type="ftr" sz="quarter" idx="11"/>
          </p:nvPr>
        </p:nvSpPr>
        <p:spPr>
          <a:xfrm>
            <a:off x="9363254" y="6475413"/>
            <a:ext cx="1962150" cy="184150"/>
          </a:xfrm>
        </p:spPr>
        <p:txBody>
          <a:bodyPr/>
          <a:lstStyle/>
          <a:p>
            <a:pPr>
              <a:defRPr/>
            </a:pPr>
            <a:r>
              <a:rPr lang="en-US"/>
              <a:t>Rich Kennedy (Unlicensed Spectrum Advocates)</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PlaceHolder 1"/>
          <p:cNvSpPr>
            <a:spLocks noGrp="1"/>
          </p:cNvSpPr>
          <p:nvPr>
            <p:ph type="title"/>
          </p:nvPr>
        </p:nvSpPr>
        <p:spPr>
          <a:xfrm>
            <a:off x="990720" y="637920"/>
            <a:ext cx="10396800" cy="103608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7">
                <a:solidFill>
                  <a:srgbClr val="0070C0"/>
                </a:solidFill>
                <a:latin typeface="Times New Roman"/>
                <a:ea typeface="MS Gothic"/>
              </a:rPr>
              <a:t>IEEE-SA standards activities shall allow </a:t>
            </a:r>
            <a:br/>
            <a:r>
              <a:rPr lang="en-US" sz="2800" b="1" strike="noStrike" spc="-7">
                <a:solidFill>
                  <a:srgbClr val="0070C0"/>
                </a:solidFill>
                <a:latin typeface="Times New Roman"/>
                <a:ea typeface="MS Gothic"/>
              </a:rPr>
              <a:t>the fair &amp; equitable consideration of all</a:t>
            </a:r>
            <a:r>
              <a:rPr lang="en-US" sz="2800" b="1" strike="noStrike" spc="-72">
                <a:solidFill>
                  <a:srgbClr val="0070C0"/>
                </a:solidFill>
                <a:latin typeface="Times New Roman"/>
                <a:ea typeface="MS Gothic"/>
              </a:rPr>
              <a:t> </a:t>
            </a:r>
            <a:r>
              <a:rPr lang="en-US" sz="2800" b="1" strike="noStrike" spc="-7">
                <a:solidFill>
                  <a:srgbClr val="0070C0"/>
                </a:solidFill>
                <a:latin typeface="Times New Roman"/>
                <a:ea typeface="MS Gothic"/>
              </a:rPr>
              <a:t>viewpoints</a:t>
            </a:r>
            <a:endParaRPr lang="en-US" sz="2800" b="0" strike="noStrike" spc="-1">
              <a:solidFill>
                <a:srgbClr val="000000"/>
              </a:solidFill>
              <a:latin typeface="Arial"/>
            </a:endParaRPr>
          </a:p>
        </p:txBody>
      </p:sp>
      <p:sp>
        <p:nvSpPr>
          <p:cNvPr id="124" name="PlaceHolder 2"/>
          <p:cNvSpPr>
            <a:spLocks noGrp="1"/>
          </p:cNvSpPr>
          <p:nvPr>
            <p:ph/>
          </p:nvPr>
        </p:nvSpPr>
        <p:spPr>
          <a:xfrm>
            <a:off x="914400" y="1905120"/>
            <a:ext cx="10472760" cy="4112280"/>
          </a:xfrm>
          <a:prstGeom prst="rect">
            <a:avLst/>
          </a:prstGeom>
          <a:noFill/>
          <a:ln w="9360">
            <a:noFill/>
          </a:ln>
        </p:spPr>
        <p:txBody>
          <a:bodyPr lIns="92160" tIns="46080" rIns="92160" bIns="46080" numCol="1" spcCol="0" anchor="t">
            <a:noAutofit/>
          </a:bodyPr>
          <a:lstStyle/>
          <a:p>
            <a:pPr marL="230040" indent="-230040" algn="just">
              <a:lnSpc>
                <a:spcPct val="100000"/>
              </a:lnSpc>
              <a:spcBef>
                <a:spcPts val="601"/>
              </a:spcBef>
              <a:buClr>
                <a:srgbClr val="000000"/>
              </a:buClr>
              <a:buFont typeface="Times New Roman"/>
              <a:buChar char="•"/>
              <a:tabLst>
                <a:tab pos="193680" algn="l"/>
              </a:tabLst>
            </a:pPr>
            <a:r>
              <a:rPr lang="en-US" sz="1800" b="1" strike="noStrike" spc="-7">
                <a:solidFill>
                  <a:srgbClr val="000000"/>
                </a:solidFill>
                <a:latin typeface="Times New Roman"/>
                <a:ea typeface="MS Gothic"/>
              </a:rPr>
              <a:t>The </a:t>
            </a:r>
            <a:r>
              <a:rPr lang="en-US" sz="1800" b="1" u="heavy" strike="noStrike" spc="-7">
                <a:solidFill>
                  <a:srgbClr val="3333CC"/>
                </a:solidFill>
                <a:uFillTx/>
                <a:latin typeface="Times New Roman"/>
                <a:ea typeface="MS Gothic"/>
                <a:hlinkClick r:id="rId2"/>
              </a:rPr>
              <a:t>IEEE SA Standards Board Bylaws</a:t>
            </a:r>
            <a:r>
              <a:rPr lang="en-US" sz="1800" b="0" strike="noStrike" spc="-7">
                <a:solidFill>
                  <a:srgbClr val="0066FF"/>
                </a:solidFill>
                <a:latin typeface="Times New Roman"/>
                <a:ea typeface="MS Gothic"/>
              </a:rPr>
              <a:t> </a:t>
            </a:r>
            <a:r>
              <a:rPr lang="en-US" sz="1800" b="1" strike="noStrike" spc="-7">
                <a:solidFill>
                  <a:srgbClr val="000000"/>
                </a:solidFill>
                <a:latin typeface="Times New Roman"/>
                <a:ea typeface="MS Gothic"/>
              </a:rPr>
              <a:t>(clause 5.2.1.3) specifies that “</a:t>
            </a:r>
            <a:r>
              <a:rPr lang="en-US" sz="1800" b="1" i="1" strike="noStrike" spc="-7">
                <a:solidFill>
                  <a:srgbClr val="000000"/>
                </a:solidFill>
                <a:latin typeface="Times New Roman"/>
                <a:ea typeface="MS Gothic"/>
              </a:rPr>
              <a:t>the standards development process shall </a:t>
            </a:r>
            <a:r>
              <a:rPr lang="en-US" sz="1800" b="1" i="1" strike="noStrike" spc="-1">
                <a:solidFill>
                  <a:srgbClr val="000000"/>
                </a:solidFill>
                <a:latin typeface="Times New Roman"/>
                <a:ea typeface="MS Gothic"/>
              </a:rPr>
              <a:t>not </a:t>
            </a:r>
            <a:r>
              <a:rPr lang="en-US" sz="1800" b="1" i="1" strike="noStrike" spc="-7">
                <a:solidFill>
                  <a:srgbClr val="000000"/>
                </a:solidFill>
                <a:latin typeface="Times New Roman"/>
                <a:ea typeface="MS Gothic"/>
              </a:rPr>
              <a:t>be dominated by any single interest category, individual, or</a:t>
            </a:r>
            <a:r>
              <a:rPr lang="en-US" sz="1800" b="1" i="1" strike="noStrike" spc="60">
                <a:solidFill>
                  <a:srgbClr val="000000"/>
                </a:solidFill>
                <a:latin typeface="Times New Roman"/>
                <a:ea typeface="MS Gothic"/>
              </a:rPr>
              <a:t> </a:t>
            </a:r>
            <a:r>
              <a:rPr lang="en-US" sz="1800" b="1" i="1" strike="noStrike" spc="-7">
                <a:solidFill>
                  <a:srgbClr val="000000"/>
                </a:solidFill>
                <a:latin typeface="Times New Roman"/>
                <a:ea typeface="MS Gothic"/>
              </a:rPr>
              <a:t>organization”</a:t>
            </a:r>
            <a:endParaRPr lang="en-US" sz="1800" b="0" strike="noStrike" spc="-1">
              <a:solidFill>
                <a:srgbClr val="000000"/>
              </a:solidFill>
              <a:latin typeface="Arial"/>
            </a:endParaRPr>
          </a:p>
          <a:p>
            <a:pPr marL="230040" indent="-230040">
              <a:lnSpc>
                <a:spcPct val="100000"/>
              </a:lnSpc>
              <a:spcBef>
                <a:spcPts val="479"/>
              </a:spcBef>
              <a:buNone/>
              <a:tabLst>
                <a:tab pos="0" algn="l"/>
              </a:tabLst>
            </a:pPr>
            <a:r>
              <a:rPr lang="en-US" sz="1600" b="1" i="1" strike="noStrike" spc="-1">
                <a:solidFill>
                  <a:srgbClr val="000000"/>
                </a:solidFill>
                <a:latin typeface="Times New Roman"/>
                <a:ea typeface="MS Gothic"/>
              </a:rPr>
              <a:t>	– 	</a:t>
            </a:r>
            <a:r>
              <a:rPr lang="en-US" sz="1600" b="0" i="1" strike="noStrike" spc="-7">
                <a:solidFill>
                  <a:srgbClr val="000000"/>
                </a:solidFill>
                <a:latin typeface="Times New Roman"/>
                <a:ea typeface="MS Gothic"/>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trike="noStrike" spc="-26">
                <a:solidFill>
                  <a:srgbClr val="000000"/>
                </a:solidFill>
                <a:latin typeface="Times New Roman"/>
                <a:ea typeface="MS Gothic"/>
              </a:rPr>
              <a:t> </a:t>
            </a:r>
            <a:r>
              <a:rPr lang="en-US" sz="1600" b="0" i="1" strike="noStrike" spc="-7">
                <a:solidFill>
                  <a:srgbClr val="000000"/>
                </a:solidFill>
                <a:latin typeface="Times New Roman"/>
                <a:ea typeface="MS Gothic"/>
              </a:rPr>
              <a:t>activity”</a:t>
            </a:r>
            <a:endParaRPr lang="en-US" sz="1600" b="0" strike="noStrike" spc="-1">
              <a:solidFill>
                <a:srgbClr val="000000"/>
              </a:solidFill>
              <a:latin typeface="Arial"/>
            </a:endParaRPr>
          </a:p>
          <a:p>
            <a:pPr marL="230040" indent="-230040" algn="just">
              <a:lnSpc>
                <a:spcPct val="100000"/>
              </a:lnSpc>
              <a:spcBef>
                <a:spcPts val="1800"/>
              </a:spcBef>
              <a:buClr>
                <a:srgbClr val="000000"/>
              </a:buClr>
              <a:buFont typeface="Times New Roman"/>
              <a:buChar char="•"/>
              <a:tabLst>
                <a:tab pos="193680" algn="l"/>
              </a:tabLst>
            </a:pPr>
            <a:r>
              <a:rPr lang="en-US" sz="1800" b="1" strike="noStrike" spc="-7">
                <a:solidFill>
                  <a:srgbClr val="000000"/>
                </a:solidFill>
                <a:latin typeface="Times New Roman"/>
                <a:ea typeface="MS Gothic"/>
              </a:rPr>
              <a:t>This rule applies equally to those participating in a standards development project and to that project’s leadership</a:t>
            </a:r>
            <a:r>
              <a:rPr lang="en-US" sz="1800" b="1" strike="noStrike" spc="72">
                <a:solidFill>
                  <a:srgbClr val="000000"/>
                </a:solidFill>
                <a:latin typeface="Times New Roman"/>
                <a:ea typeface="MS Gothic"/>
              </a:rPr>
              <a:t> </a:t>
            </a:r>
            <a:r>
              <a:rPr lang="en-US" sz="1800" b="1" strike="noStrike" spc="-7">
                <a:solidFill>
                  <a:srgbClr val="000000"/>
                </a:solidFill>
                <a:latin typeface="Times New Roman"/>
                <a:ea typeface="MS Gothic"/>
              </a:rPr>
              <a:t>group</a:t>
            </a:r>
            <a:endParaRPr lang="en-US" sz="1800" b="0" strike="noStrike" spc="-1">
              <a:solidFill>
                <a:srgbClr val="000000"/>
              </a:solidFill>
              <a:latin typeface="Arial"/>
            </a:endParaRPr>
          </a:p>
          <a:p>
            <a:pPr marL="230040" indent="-230040">
              <a:lnSpc>
                <a:spcPct val="100000"/>
              </a:lnSpc>
              <a:spcBef>
                <a:spcPts val="1800"/>
              </a:spcBef>
              <a:buClr>
                <a:srgbClr val="000000"/>
              </a:buClr>
              <a:buFont typeface="Times New Roman"/>
              <a:buChar char="•"/>
              <a:tabLst>
                <a:tab pos="193680" algn="l"/>
              </a:tabLst>
            </a:pPr>
            <a:r>
              <a:rPr lang="en-US" sz="1800" b="1" strike="noStrike" spc="-7">
                <a:solidFill>
                  <a:srgbClr val="000000"/>
                </a:solidFill>
                <a:latin typeface="Times New Roman"/>
                <a:ea typeface="MS Gothic"/>
              </a:rPr>
              <a:t>Any person who reasonably suspects that dominance is occurring in a standards development </a:t>
            </a:r>
            <a:r>
              <a:rPr lang="en-US" sz="1800" b="1" strike="noStrike" spc="-1">
                <a:solidFill>
                  <a:srgbClr val="000000"/>
                </a:solidFill>
                <a:latin typeface="Times New Roman"/>
                <a:ea typeface="MS Gothic"/>
              </a:rPr>
              <a:t>project </a:t>
            </a:r>
            <a:r>
              <a:rPr lang="en-US" sz="1800" b="1" strike="noStrike" spc="-7">
                <a:solidFill>
                  <a:srgbClr val="000000"/>
                </a:solidFill>
                <a:latin typeface="Times New Roman"/>
                <a:ea typeface="MS Gothic"/>
              </a:rPr>
              <a:t>is encouraged to bring the issue to the attention </a:t>
            </a:r>
            <a:r>
              <a:rPr lang="en-US" sz="1800" b="1" strike="noStrike" spc="-1">
                <a:solidFill>
                  <a:srgbClr val="000000"/>
                </a:solidFill>
                <a:latin typeface="Times New Roman"/>
                <a:ea typeface="MS Gothic"/>
              </a:rPr>
              <a:t>of </a:t>
            </a:r>
            <a:r>
              <a:rPr lang="en-US" sz="1800" b="1" strike="noStrike" spc="-7">
                <a:solidFill>
                  <a:srgbClr val="000000"/>
                </a:solidFill>
                <a:latin typeface="Times New Roman"/>
                <a:ea typeface="MS Gothic"/>
              </a:rPr>
              <a:t>the Standards Committee or the project’s IEEE SA Program Manager</a:t>
            </a:r>
            <a:endParaRPr lang="en-US" sz="1800" b="0" strike="noStrike" spc="-1">
              <a:solidFill>
                <a:srgbClr val="000000"/>
              </a:solidFill>
              <a:latin typeface="Arial"/>
            </a:endParaRPr>
          </a:p>
          <a:p>
            <a:pPr marL="343080" indent="-343080">
              <a:lnSpc>
                <a:spcPct val="100000"/>
              </a:lnSpc>
              <a:spcBef>
                <a:spcPts val="601"/>
              </a:spcBef>
              <a:buNone/>
              <a:tabLst>
                <a:tab pos="0" algn="l"/>
              </a:tabLst>
            </a:pPr>
            <a:endParaRPr lang="en-US" sz="1800" b="0" strike="noStrike" spc="-1">
              <a:solidFill>
                <a:srgbClr val="000000"/>
              </a:solidFill>
              <a:latin typeface="Arial"/>
            </a:endParaRPr>
          </a:p>
          <a:p>
            <a:pPr marL="343080" indent="-343080">
              <a:lnSpc>
                <a:spcPct val="100000"/>
              </a:lnSpc>
              <a:spcBef>
                <a:spcPts val="601"/>
              </a:spcBef>
              <a:buNone/>
              <a:tabLst>
                <a:tab pos="0" algn="l"/>
              </a:tabLst>
            </a:pPr>
            <a:endParaRPr lang="en-US" sz="1800" b="0" strike="noStrike" spc="-1">
              <a:solidFill>
                <a:srgbClr val="000000"/>
              </a:solidFill>
              <a:latin typeface="Arial"/>
            </a:endParaRPr>
          </a:p>
        </p:txBody>
      </p:sp>
      <p:sp>
        <p:nvSpPr>
          <p:cNvPr id="125" name="PlaceHolder 3"/>
          <p:cNvSpPr>
            <a:spLocks noGrp="1"/>
          </p:cNvSpPr>
          <p:nvPr>
            <p:ph type="sldNum" idx="12"/>
          </p:nvPr>
        </p:nvSpPr>
        <p:spPr>
          <a:xfrm>
            <a:off x="5689440" y="6475320"/>
            <a:ext cx="806040" cy="361080"/>
          </a:xfrm>
          <a:prstGeom prst="rect">
            <a:avLst/>
          </a:prstGeom>
          <a:noFill/>
          <a:ln w="9360">
            <a:noFill/>
          </a:ln>
        </p:spPr>
        <p:txBody>
          <a:bodyPr lIns="0" tIns="0" rIns="0" bIns="0" numCol="1" spcCol="0" anchor="t">
            <a:noAutofit/>
          </a:body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strike="noStrike" spc="-1">
                <a:solidFill>
                  <a:srgbClr val="000000"/>
                </a:solidFill>
                <a:latin typeface="Times New Roman"/>
                <a:ea typeface="MS Gothic"/>
              </a:rPr>
              <a:t>Slide </a:t>
            </a:r>
            <a:fld id="{81ECA335-2745-4E63-A033-925B6F55DE78}" type="slidenum">
              <a:rPr lang="en-GB" sz="1200" b="0" strike="noStrike" spc="-1">
                <a:solidFill>
                  <a:srgbClr val="000000"/>
                </a:solidFill>
                <a:latin typeface="Times New Roman"/>
                <a:ea typeface="MS Gothic"/>
              </a:rPr>
              <a:t>8</a:t>
            </a:fld>
            <a:endParaRPr lang="sv-SE" sz="1200" b="0" strike="noStrike" spc="-1">
              <a:latin typeface="Times New Roman"/>
            </a:endParaRPr>
          </a:p>
        </p:txBody>
      </p:sp>
      <p:sp>
        <p:nvSpPr>
          <p:cNvPr id="126" name="PlaceHolder 4"/>
          <p:cNvSpPr>
            <a:spLocks noGrp="1"/>
          </p:cNvSpPr>
          <p:nvPr>
            <p:ph type="dt" idx="10"/>
          </p:nvPr>
        </p:nvSpPr>
        <p:spPr>
          <a:xfrm>
            <a:off x="914400" y="336600"/>
            <a:ext cx="3045600" cy="270360"/>
          </a:xfrm>
          <a:prstGeom prst="rect">
            <a:avLst/>
          </a:prstGeom>
          <a:noFill/>
          <a:ln w="9360">
            <a:noFill/>
          </a:ln>
        </p:spPr>
        <p:txBody>
          <a:bodyPr lIns="0" tIns="0" rIns="0" bIns="0" numCol="1" spcCol="0" anchor="b">
            <a:noAutofit/>
          </a:body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000000"/>
                </a:solidFill>
                <a:latin typeface="Times New Roman"/>
                <a:ea typeface="MS Gothic"/>
              </a:rPr>
              <a:t>August 2022</a:t>
            </a:r>
            <a:endParaRPr lang="sv-SE" sz="1800" b="0" strike="noStrike" spc="-1">
              <a:latin typeface="Times New Roman"/>
            </a:endParaRPr>
          </a:p>
        </p:txBody>
      </p:sp>
      <p:sp>
        <p:nvSpPr>
          <p:cNvPr id="2" name="Footer Placeholder 1">
            <a:extLst>
              <a:ext uri="{FF2B5EF4-FFF2-40B4-BE49-F238E27FC236}">
                <a16:creationId xmlns:a16="http://schemas.microsoft.com/office/drawing/2014/main" id="{E9BC4DE1-8AD1-2DF7-A59A-A3F0F8AC473C}"/>
              </a:ext>
            </a:extLst>
          </p:cNvPr>
          <p:cNvSpPr>
            <a:spLocks noGrp="1"/>
          </p:cNvSpPr>
          <p:nvPr>
            <p:ph type="ftr" sz="quarter" idx="11"/>
          </p:nvPr>
        </p:nvSpPr>
        <p:spPr>
          <a:xfrm>
            <a:off x="9429750" y="6475413"/>
            <a:ext cx="1962150" cy="184150"/>
          </a:xfrm>
        </p:spPr>
        <p:txBody>
          <a:bodyPr/>
          <a:lstStyle/>
          <a:p>
            <a:pPr>
              <a:defRPr/>
            </a:pPr>
            <a:r>
              <a:rPr lang="en-US"/>
              <a:t>Rich Kennedy (Unlicensed Spectrum Advocates)</a:t>
            </a:r>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PlaceHolder 1"/>
          <p:cNvSpPr>
            <a:spLocks noGrp="1"/>
          </p:cNvSpPr>
          <p:nvPr>
            <p:ph type="sldNum" idx="12"/>
          </p:nvPr>
        </p:nvSpPr>
        <p:spPr>
          <a:xfrm>
            <a:off x="5689440" y="6475320"/>
            <a:ext cx="806040" cy="361080"/>
          </a:xfrm>
          <a:prstGeom prst="rect">
            <a:avLst/>
          </a:prstGeom>
          <a:noFill/>
          <a:ln w="9360">
            <a:noFill/>
          </a:ln>
        </p:spPr>
        <p:txBody>
          <a:bodyPr lIns="0" tIns="0" rIns="0" bIns="0" numCol="1" spcCol="0" anchor="t">
            <a:noAutofit/>
          </a:body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PGothic"/>
              </a:rPr>
              <a:t>Slide </a:t>
            </a:r>
            <a:fld id="{1E71655B-E3CE-4C11-BCFB-2174D4740392}" type="slidenum">
              <a:rPr lang="en-US" sz="1200" b="0" strike="noStrike" spc="-1">
                <a:solidFill>
                  <a:srgbClr val="000000"/>
                </a:solidFill>
                <a:latin typeface="Times New Roman"/>
                <a:ea typeface="MS PGothic"/>
              </a:rPr>
              <a:t>9</a:t>
            </a:fld>
            <a:endParaRPr lang="sv-SE" sz="1200" b="0" strike="noStrike" spc="-1">
              <a:latin typeface="Times New Roman"/>
            </a:endParaRPr>
          </a:p>
        </p:txBody>
      </p:sp>
      <p:sp>
        <p:nvSpPr>
          <p:cNvPr id="129" name="PlaceHolder 2"/>
          <p:cNvSpPr>
            <a:spLocks noGrp="1"/>
          </p:cNvSpPr>
          <p:nvPr>
            <p:ph type="dt" idx="10"/>
          </p:nvPr>
        </p:nvSpPr>
        <p:spPr>
          <a:xfrm>
            <a:off x="914400" y="336600"/>
            <a:ext cx="3045600" cy="270360"/>
          </a:xfrm>
          <a:prstGeom prst="rect">
            <a:avLst/>
          </a:prstGeom>
          <a:noFill/>
          <a:ln w="9360">
            <a:noFill/>
          </a:ln>
        </p:spPr>
        <p:txBody>
          <a:bodyPr lIns="0" tIns="0" rIns="0" bIns="0" numCol="1" spcCol="0" anchor="b">
            <a:noAutofit/>
          </a:body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000000"/>
                </a:solidFill>
                <a:latin typeface="Times New Roman"/>
                <a:ea typeface="MS Gothic"/>
              </a:rPr>
              <a:t>August 2022</a:t>
            </a:r>
            <a:endParaRPr lang="sv-SE" sz="1800" b="0" strike="noStrike" spc="-1">
              <a:latin typeface="Times New Roman"/>
            </a:endParaRPr>
          </a:p>
        </p:txBody>
      </p:sp>
      <p:sp>
        <p:nvSpPr>
          <p:cNvPr id="130" name="PlaceHolder 3"/>
          <p:cNvSpPr>
            <a:spLocks noGrp="1"/>
          </p:cNvSpPr>
          <p:nvPr>
            <p:ph type="title"/>
          </p:nvPr>
        </p:nvSpPr>
        <p:spPr>
          <a:xfrm>
            <a:off x="990720" y="606600"/>
            <a:ext cx="10364760" cy="88812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1">
                <a:solidFill>
                  <a:srgbClr val="000000"/>
                </a:solidFill>
                <a:latin typeface="Times New Roman"/>
                <a:ea typeface="MS Gothic"/>
              </a:rPr>
              <a:t>Housekeeping reminder</a:t>
            </a:r>
            <a:endParaRPr lang="en-US" sz="2800" b="0" strike="noStrike" spc="-1">
              <a:solidFill>
                <a:srgbClr val="000000"/>
              </a:solidFill>
              <a:latin typeface="Arial"/>
            </a:endParaRPr>
          </a:p>
        </p:txBody>
      </p:sp>
      <p:sp>
        <p:nvSpPr>
          <p:cNvPr id="131" name="PlaceHolder 4"/>
          <p:cNvSpPr>
            <a:spLocks noGrp="1"/>
          </p:cNvSpPr>
          <p:nvPr>
            <p:ph/>
          </p:nvPr>
        </p:nvSpPr>
        <p:spPr>
          <a:xfrm>
            <a:off x="914400" y="1525680"/>
            <a:ext cx="10472760" cy="4110840"/>
          </a:xfrm>
          <a:prstGeom prst="rect">
            <a:avLst/>
          </a:prstGeom>
          <a:noFill/>
          <a:ln w="9360">
            <a:noFill/>
          </a:ln>
        </p:spPr>
        <p:txBody>
          <a:bodyPr lIns="92160" tIns="46080" rIns="92160" bIns="46080" numCol="1" spcCol="0" anchor="t">
            <a:noAutofit/>
          </a:bodyPr>
          <a:lstStyle/>
          <a:p>
            <a:pPr marL="230040" indent="-230040" algn="just">
              <a:lnSpc>
                <a:spcPct val="100000"/>
              </a:lnSpc>
              <a:spcBef>
                <a:spcPts val="601"/>
              </a:spcBef>
              <a:buClr>
                <a:srgbClr val="000000"/>
              </a:buClr>
              <a:buFont typeface="Times New Roman"/>
              <a:buChar char="•"/>
              <a:tabLst>
                <a:tab pos="230040" algn="l"/>
              </a:tabLst>
            </a:pPr>
            <a:r>
              <a:rPr lang="en-US" sz="1800" b="1" strike="noStrike" spc="-7">
                <a:solidFill>
                  <a:srgbClr val="000000"/>
                </a:solidFill>
                <a:latin typeface="Times New Roman"/>
                <a:ea typeface="MS Gothic"/>
              </a:rPr>
              <a:t>Weekly meeting reminders:</a:t>
            </a:r>
            <a:endParaRPr lang="en-US" sz="1800" b="0" strike="noStrike" spc="-1">
              <a:solidFill>
                <a:srgbClr val="000000"/>
              </a:solidFill>
              <a:latin typeface="Arial"/>
            </a:endParaRPr>
          </a:p>
          <a:p>
            <a:pPr marL="630360" lvl="1" indent="-230040" algn="just">
              <a:lnSpc>
                <a:spcPct val="100000"/>
              </a:lnSpc>
              <a:spcBef>
                <a:spcPts val="601"/>
              </a:spcBef>
              <a:buClr>
                <a:srgbClr val="000000"/>
              </a:buClr>
              <a:buFont typeface="Times New Roman"/>
              <a:buChar char="•"/>
              <a:tabLst>
                <a:tab pos="230040" algn="l"/>
              </a:tabLst>
            </a:pPr>
            <a:r>
              <a:rPr lang="en-US" sz="1600" b="0" strike="noStrike" spc="-7">
                <a:solidFill>
                  <a:srgbClr val="000000"/>
                </a:solidFill>
                <a:latin typeface="Times New Roman"/>
                <a:ea typeface="MS Gothic"/>
              </a:rPr>
              <a:t>IMAT is NOT being used for this session</a:t>
            </a:r>
            <a:endParaRPr lang="en-US" sz="1600" b="0" strike="noStrike" spc="-1">
              <a:solidFill>
                <a:srgbClr val="000000"/>
              </a:solidFill>
              <a:latin typeface="Arial"/>
            </a:endParaRPr>
          </a:p>
          <a:p>
            <a:pPr marL="630360" lvl="1" indent="-230040" algn="just">
              <a:lnSpc>
                <a:spcPct val="100000"/>
              </a:lnSpc>
              <a:spcBef>
                <a:spcPts val="601"/>
              </a:spcBef>
              <a:buClr>
                <a:srgbClr val="000000"/>
              </a:buClr>
              <a:buFont typeface="Times New Roman"/>
              <a:buChar char="•"/>
              <a:tabLst>
                <a:tab pos="230040" algn="l"/>
              </a:tabLst>
            </a:pPr>
            <a:r>
              <a:rPr lang="en-US" sz="1600" b="0" strike="noStrike" spc="-7">
                <a:solidFill>
                  <a:srgbClr val="000000"/>
                </a:solidFill>
                <a:latin typeface="Times New Roman"/>
                <a:ea typeface="MS Gothic"/>
              </a:rPr>
              <a:t>Please ensure that the following information is listed correctly when joining the call: “FIRST NAME LAST NAME, Affiliation” (e.g., Stuart Kerry, OK-Brit; Self)</a:t>
            </a:r>
            <a:endParaRPr lang="en-US" sz="1600" b="0" strike="noStrike" spc="-1">
              <a:solidFill>
                <a:srgbClr val="000000"/>
              </a:solidFill>
              <a:latin typeface="Arial"/>
            </a:endParaRPr>
          </a:p>
          <a:p>
            <a:pPr marL="630360" lvl="1" indent="-230040" algn="just">
              <a:lnSpc>
                <a:spcPct val="100000"/>
              </a:lnSpc>
              <a:spcBef>
                <a:spcPts val="601"/>
              </a:spcBef>
              <a:buClr>
                <a:srgbClr val="000000"/>
              </a:buClr>
              <a:buFont typeface="Times New Roman"/>
              <a:buChar char="•"/>
              <a:tabLst>
                <a:tab pos="230040" algn="l"/>
              </a:tabLst>
            </a:pPr>
            <a:r>
              <a:rPr lang="en-US" sz="1600" b="0" strike="noStrike" spc="-7">
                <a:solidFill>
                  <a:srgbClr val="000000"/>
                </a:solidFill>
                <a:latin typeface="Times New Roman"/>
                <a:ea typeface="MS Gothic"/>
              </a:rPr>
              <a:t>Remember to state your name and affiliation the FIRST TIME you speak</a:t>
            </a:r>
            <a:endParaRPr lang="en-US" sz="1600" b="0" strike="noStrike" spc="-1">
              <a:solidFill>
                <a:srgbClr val="000000"/>
              </a:solidFill>
              <a:latin typeface="Arial"/>
            </a:endParaRPr>
          </a:p>
          <a:p>
            <a:pPr marL="630360" lvl="1" indent="-230040" algn="just">
              <a:lnSpc>
                <a:spcPct val="100000"/>
              </a:lnSpc>
              <a:spcBef>
                <a:spcPts val="601"/>
              </a:spcBef>
              <a:buClr>
                <a:srgbClr val="000000"/>
              </a:buClr>
              <a:buFont typeface="Times New Roman"/>
              <a:buChar char="•"/>
              <a:tabLst>
                <a:tab pos="230040" algn="l"/>
              </a:tabLst>
            </a:pPr>
            <a:r>
              <a:rPr lang="en-US" sz="1600" b="0" strike="noStrike" spc="-7">
                <a:solidFill>
                  <a:srgbClr val="000000"/>
                </a:solidFill>
                <a:latin typeface="Times New Roman"/>
                <a:ea typeface="MS Gothic"/>
              </a:rPr>
              <a:t>When you want to be on the queue, please type “Q” or “q” in the chat window</a:t>
            </a:r>
            <a:endParaRPr lang="en-US" sz="1600" b="0" strike="noStrike" spc="-1">
              <a:solidFill>
                <a:srgbClr val="000000"/>
              </a:solidFill>
              <a:latin typeface="Arial"/>
            </a:endParaRPr>
          </a:p>
          <a:p>
            <a:pPr marL="630360" lvl="1" indent="-230040" algn="just">
              <a:lnSpc>
                <a:spcPct val="100000"/>
              </a:lnSpc>
              <a:spcBef>
                <a:spcPts val="601"/>
              </a:spcBef>
              <a:buClr>
                <a:srgbClr val="000000"/>
              </a:buClr>
              <a:buFont typeface="Times New Roman"/>
              <a:buChar char="•"/>
              <a:tabLst>
                <a:tab pos="230040" algn="l"/>
              </a:tabLst>
            </a:pPr>
            <a:r>
              <a:rPr lang="en-US" sz="1600" b="0" strike="noStrike" spc="-7">
                <a:solidFill>
                  <a:srgbClr val="000000"/>
                </a:solidFill>
                <a:latin typeface="Times New Roman"/>
                <a:ea typeface="MS Gothic"/>
              </a:rPr>
              <a:t>Remember to mute when not speaking, thank you</a:t>
            </a:r>
            <a:endParaRPr lang="en-US" sz="1600" b="0" strike="noStrike" spc="-1">
              <a:solidFill>
                <a:srgbClr val="000000"/>
              </a:solidFill>
              <a:latin typeface="Arial"/>
            </a:endParaRPr>
          </a:p>
          <a:p>
            <a:pPr marL="228600" indent="-228600" algn="just">
              <a:lnSpc>
                <a:spcPct val="100000"/>
              </a:lnSpc>
              <a:spcBef>
                <a:spcPts val="601"/>
              </a:spcBef>
              <a:buNone/>
              <a:tabLst>
                <a:tab pos="0" algn="l"/>
              </a:tabLst>
            </a:pPr>
            <a:endParaRPr lang="en-US" sz="1600" b="0" strike="noStrike" spc="-1">
              <a:solidFill>
                <a:srgbClr val="000000"/>
              </a:solidFill>
              <a:latin typeface="Arial"/>
            </a:endParaRPr>
          </a:p>
          <a:p>
            <a:pPr marL="228600" indent="-228600" algn="just">
              <a:lnSpc>
                <a:spcPct val="100000"/>
              </a:lnSpc>
              <a:spcBef>
                <a:spcPts val="601"/>
              </a:spcBef>
              <a:buNone/>
              <a:tabLst>
                <a:tab pos="0" algn="l"/>
              </a:tabLst>
            </a:pPr>
            <a:endParaRPr lang="en-US" sz="1600" b="0" strike="noStrike" spc="-1">
              <a:solidFill>
                <a:srgbClr val="000000"/>
              </a:solidFill>
              <a:latin typeface="Arial"/>
            </a:endParaRPr>
          </a:p>
          <a:p>
            <a:pPr marL="228600" indent="-228600" algn="just">
              <a:lnSpc>
                <a:spcPct val="100000"/>
              </a:lnSpc>
              <a:spcBef>
                <a:spcPts val="601"/>
              </a:spcBef>
              <a:buNone/>
              <a:tabLst>
                <a:tab pos="0" algn="l"/>
              </a:tabLst>
            </a:pPr>
            <a:endParaRPr lang="en-US" sz="1600" b="0" strike="noStrike" spc="-1">
              <a:solidFill>
                <a:srgbClr val="000000"/>
              </a:solidFill>
              <a:latin typeface="Arial"/>
            </a:endParaRPr>
          </a:p>
        </p:txBody>
      </p:sp>
      <p:sp>
        <p:nvSpPr>
          <p:cNvPr id="2" name="Footer Placeholder 1">
            <a:extLst>
              <a:ext uri="{FF2B5EF4-FFF2-40B4-BE49-F238E27FC236}">
                <a16:creationId xmlns:a16="http://schemas.microsoft.com/office/drawing/2014/main" id="{30E6A3A1-EF39-4041-D5C1-1123999B3C0B}"/>
              </a:ext>
            </a:extLst>
          </p:cNvPr>
          <p:cNvSpPr>
            <a:spLocks noGrp="1"/>
          </p:cNvSpPr>
          <p:nvPr>
            <p:ph type="ftr" sz="quarter" idx="11"/>
          </p:nvPr>
        </p:nvSpPr>
        <p:spPr>
          <a:xfrm>
            <a:off x="9429750" y="6475413"/>
            <a:ext cx="1962150" cy="184150"/>
          </a:xfrm>
        </p:spPr>
        <p:txBody>
          <a:bodyPr/>
          <a:lstStyle/>
          <a:p>
            <a:pPr>
              <a:defRPr/>
            </a:pPr>
            <a:r>
              <a:rPr lang="en-US"/>
              <a:t>Rich Kennedy (Unlicensed Spectrum Advocates)</a:t>
            </a:r>
            <a:endParaRPr lang="en-GB"/>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2ebcc5fe3275a99fca492d5bd295dfcf">
  <xsd:schema xmlns:xsd="http://www.w3.org/2001/XMLSchema" xmlns:xs="http://www.w3.org/2001/XMLSchema" xmlns:p="http://schemas.microsoft.com/office/2006/metadata/properties" xmlns:ns3="cc9c437c-ae0c-4066-8d90-a0f7de786127" targetNamespace="http://schemas.microsoft.com/office/2006/metadata/properties" ma:root="true" ma:fieldsID="99aa03bed7de4a43d67998ed741878dc"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B4CF723-B635-438C-88CE-66D4278AA6EB}">
  <ds:schemaRefs>
    <ds:schemaRef ds:uri="http://purl.org/dc/terms/"/>
    <ds:schemaRef ds:uri="cc9c437c-ae0c-4066-8d90-a0f7de786127"/>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9F27E25D-999B-455B-9E0A-B4B308F9281B}">
  <ds:schemaRefs>
    <ds:schemaRef ds:uri="http://schemas.microsoft.com/sharepoint/v3/contenttype/forms"/>
  </ds:schemaRefs>
</ds:datastoreItem>
</file>

<file path=customXml/itemProps3.xml><?xml version="1.0" encoding="utf-8"?>
<ds:datastoreItem xmlns:ds="http://schemas.openxmlformats.org/officeDocument/2006/customXml" ds:itemID="{E66070EE-6505-46E3-AD64-5C9A86CCD1CF}">
  <ds:schemaRefs>
    <ds:schemaRef ds:uri="cc9c437c-ae0c-4066-8d90-a0f7de78612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802-11-Submission</Template>
  <TotalTime>4430</TotalTime>
  <Words>1762</Words>
  <Application>Microsoft Office PowerPoint</Application>
  <PresentationFormat>Widescreen</PresentationFormat>
  <Paragraphs>214</Paragraphs>
  <Slides>18</Slides>
  <Notes>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3" baseType="lpstr">
      <vt:lpstr>Arial</vt:lpstr>
      <vt:lpstr>Times New Roman</vt:lpstr>
      <vt:lpstr>Wingdings</vt:lpstr>
      <vt:lpstr>802-11-Submission</vt:lpstr>
      <vt:lpstr>Microsoft Word 97 - 2003 Document</vt:lpstr>
      <vt:lpstr>IEEE 802.18 mmWave Ad Hoc Agenda</vt:lpstr>
      <vt:lpstr>Abstract</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Why</vt:lpstr>
      <vt:lpstr>What</vt:lpstr>
      <vt:lpstr>How</vt:lpstr>
      <vt:lpstr>When</vt:lpstr>
      <vt:lpstr>What is Success?</vt:lpstr>
      <vt:lpstr>Assignments</vt:lpstr>
      <vt:lpstr>Recommendations</vt:lpstr>
      <vt:lpstr>References</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RKennedy@bluetooth.com</dc:creator>
  <cp:lastModifiedBy>Rich Kennedy</cp:lastModifiedBy>
  <cp:revision>14</cp:revision>
  <cp:lastPrinted>1998-02-10T13:28:06Z</cp:lastPrinted>
  <dcterms:created xsi:type="dcterms:W3CDTF">2004-12-02T14:01:45Z</dcterms:created>
  <dcterms:modified xsi:type="dcterms:W3CDTF">2022-08-31T17:47:00Z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