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869" r:id="rId14"/>
    <p:sldId id="878" r:id="rId15"/>
    <p:sldId id="868" r:id="rId16"/>
    <p:sldId id="889" r:id="rId17"/>
    <p:sldId id="880" r:id="rId18"/>
    <p:sldId id="881" r:id="rId19"/>
    <p:sldId id="894" r:id="rId20"/>
    <p:sldId id="895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878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23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802.18-22/0101r0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02-00-0000-weekly-teleconference-minutes-18-august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32-0000-status-of-ongoing-consultations-and-tag-documents-for-approval.doc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fcom.org.uk/consultations-and-statements/category-1/call-for-input-uk-preparations-for-wrc23" TargetMode="External"/><Relationship Id="rId5" Type="http://schemas.openxmlformats.org/officeDocument/2006/relationships/hyperlink" Target="http://www.arcep.fr/actualites/les-communiques-de-presse/detail/n/frequences-230522.html" TargetMode="External"/><Relationship Id="rId4" Type="http://schemas.openxmlformats.org/officeDocument/2006/relationships/hyperlink" Target="https://www.trai.gov.in/sites/default/files/CP_05082022_0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9/september-2022-open-commission-meet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sites/default/files/2022/04/CALENDAR_OF_APT_ACTIVITIES_FOR_THE_YEAR_2022-v1.6b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6-0000-teleconference-call-in-info.pptx" TargetMode="External"/><Relationship Id="rId5" Type="http://schemas.openxmlformats.org/officeDocument/2006/relationships/hyperlink" Target="https://ieeesa.webex.com/ieeesa/j.php?MTID=m26c23a4b9ba5ccb1f68348f9562860c8" TargetMode="External"/><Relationship Id="rId4" Type="http://schemas.openxmlformats.org/officeDocument/2006/relationships/hyperlink" Target="https://ieeesa.webex.com/ieeesa/j.php?MTID=ma28b1d9d051ecdddab365d1a7ea00687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ae5c1e5a-6074-492a-9cd7-16b5ddc15864/summar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 September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291374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9" name="Document" r:id="rId6" imgW="8284803" imgH="4485542" progId="Word.Document.8">
                  <p:embed/>
                </p:oleObj>
              </mc:Choice>
              <mc:Fallback>
                <p:oleObj name="Document" r:id="rId6" imgW="8284803" imgH="44855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18 August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18-22/0102r0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18-22/0035r32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GB" sz="1400" u="sng" dirty="0">
                <a:hlinkClick r:id="rId4"/>
              </a:rPr>
              <a:t>Leveraging Artificial Intelligence and Big Data in Telecommunication Sector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France ARCEP:  </a:t>
            </a:r>
            <a:r>
              <a:rPr lang="en-GB" sz="1400" u="sng" dirty="0">
                <a:hlinkClick r:id="rId5"/>
              </a:rPr>
              <a:t>Preparing for the future of mobile </a:t>
            </a:r>
            <a:r>
              <a:rPr lang="en-GB" sz="1400" u="sng" dirty="0" smtClean="0">
                <a:hlinkClick r:id="rId5"/>
              </a:rPr>
              <a:t>networks</a:t>
            </a:r>
            <a:r>
              <a:rPr lang="en-GB" sz="1400" u="sng" dirty="0" smtClean="0"/>
              <a:t>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15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Call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for input: UK preparations for the 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  <a:hlinkClick r:id="rId6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 Conference 2023 (WRC-23)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September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962135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mmWave </a:t>
                      </a:r>
                      <a:r>
                        <a:rPr lang="en-US" sz="1500" baseline="0" dirty="0" smtClean="0"/>
                        <a:t>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7 September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8 September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18-16/0038r26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832282" y="5783430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call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on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5 September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2022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is cancelled.</a:t>
            </a:r>
            <a:endParaRPr lang="en-US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2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strike="sngStrike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</a:t>
            </a:r>
            <a:endParaRPr lang="en-US" sz="1600" strike="sngStrike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Standard</a:t>
            </a:r>
            <a:r>
              <a:rPr lang="en-US" sz="1400" strike="sngStrike" dirty="0">
                <a:solidFill>
                  <a:schemeClr val="tx1"/>
                </a:solidFill>
              </a:rPr>
              <a:t>: When the Standard Guest Room Block is sold out or 5:00 PM Hawaii Time </a:t>
            </a:r>
            <a:r>
              <a:rPr lang="en-US" sz="1400" strike="sngStrike" dirty="0" smtClean="0">
                <a:solidFill>
                  <a:schemeClr val="tx1"/>
                </a:solidFill>
              </a:rPr>
              <a:t>15 August</a:t>
            </a:r>
            <a:r>
              <a:rPr lang="en-US" sz="1400" strike="sngStrike" dirty="0">
                <a:solidFill>
                  <a:schemeClr val="tx1"/>
                </a:solidFill>
              </a:rPr>
              <a:t> 2022 whichever comes first.</a:t>
            </a:r>
            <a:endParaRPr lang="en-GB" sz="1400" strike="sngStrik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(Comcast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(Huawei Paris)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22 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Early </a:t>
            </a:r>
            <a:r>
              <a:rPr lang="en-US" sz="1400" dirty="0">
                <a:solidFill>
                  <a:schemeClr val="tx1"/>
                </a:solidFill>
              </a:rPr>
              <a:t>Bird: </a:t>
            </a:r>
            <a:r>
              <a:rPr lang="en-US" sz="1400" dirty="0" smtClean="0">
                <a:solidFill>
                  <a:schemeClr val="tx1"/>
                </a:solidFill>
              </a:rPr>
              <a:t>6:00 </a:t>
            </a:r>
            <a:r>
              <a:rPr lang="en-US" sz="1400" dirty="0">
                <a:solidFill>
                  <a:schemeClr val="tx1"/>
                </a:solidFill>
              </a:rPr>
              <a:t>PM </a:t>
            </a:r>
            <a:r>
              <a:rPr lang="en-US" sz="1400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September 2022 IEEE 802 wireless interim</a:t>
            </a:r>
            <a:r>
              <a:rPr lang="en-US" sz="1600" spc="-5" dirty="0" smtClean="0">
                <a:cs typeface="Arial"/>
              </a:rPr>
              <a:t> </a:t>
            </a:r>
            <a:r>
              <a:rPr lang="en-US" sz="1600" spc="-5" dirty="0">
                <a:cs typeface="Arial"/>
              </a:rPr>
              <a:t>from </a:t>
            </a:r>
            <a:r>
              <a:rPr lang="en-US" sz="1600" spc="-5" dirty="0" smtClean="0">
                <a:cs typeface="Arial"/>
              </a:rPr>
              <a:t>11 September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16 September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next week (week of </a:t>
            </a:r>
            <a:r>
              <a:rPr lang="en-US" sz="1800" spc="-5" dirty="0" smtClean="0">
                <a:cs typeface="Arial"/>
              </a:rPr>
              <a:t>5 September)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September </a:t>
            </a:r>
            <a:r>
              <a:rPr lang="en-US" sz="1800" spc="-5" dirty="0" smtClean="0">
                <a:cs typeface="Arial"/>
              </a:rPr>
              <a:t>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68932</TotalTime>
  <Words>1742</Words>
  <Application>Microsoft Office PowerPoint</Application>
  <PresentationFormat>Widescreen</PresentationFormat>
  <Paragraphs>351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</vt:lpstr>
      <vt:lpstr>Meeting and hotel reservation for the 2022 September Interim (1)</vt:lpstr>
      <vt:lpstr>Meeting and hotel reservation for the 2022 September Interim (2)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22/0101r0</dc:title>
  <dc:creator/>
  <cp:keywords>1 September 2022</cp:keywords>
  <cp:lastModifiedBy>Edward Au</cp:lastModifiedBy>
  <cp:revision>4843</cp:revision>
  <cp:lastPrinted>1601-01-01T00:00:00Z</cp:lastPrinted>
  <dcterms:created xsi:type="dcterms:W3CDTF">2016-03-03T14:54:45Z</dcterms:created>
  <dcterms:modified xsi:type="dcterms:W3CDTF">2022-08-29T15:48:41Z</dcterms:modified>
  <cp:category>IEEE 802.18 RR-TAG agenda</cp:category>
</cp:coreProperties>
</file>