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000000"/>
                </a:solidFill>
                <a:latin typeface="Arial"/>
              </a:rPr>
              <a:t>Klicka för att flytta </a:t>
            </a:r>
            <a:r>
              <a:rPr b="0" lang="en-US" sz="1800" spc="-1" strike="noStrike">
                <a:solidFill>
                  <a:srgbClr val="000000"/>
                </a:solidFill>
                <a:latin typeface="Arial"/>
              </a:rPr>
              <a:t>sidan</a:t>
            </a:r>
            <a:endParaRPr b="0" lang="en-US" sz="1800" spc="-1" strike="noStrike">
              <a:solidFill>
                <a:srgbClr val="000000"/>
              </a:solidFill>
              <a:latin typeface="Arial"/>
            </a:endParaRPr>
          </a:p>
        </p:txBody>
      </p:sp>
      <p:sp>
        <p:nvSpPr>
          <p:cNvPr id="85"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Klicka för att redigera anteckningarnas format</a:t>
            </a:r>
            <a:endParaRPr b="0" lang="sv-SE" sz="2000" spc="-1" strike="noStrike">
              <a:latin typeface="Arial"/>
            </a:endParaRPr>
          </a:p>
        </p:txBody>
      </p:sp>
      <p:sp>
        <p:nvSpPr>
          <p:cNvPr id="86"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&lt;sidhuvud&gt;</a:t>
            </a:r>
            <a:endParaRPr b="0" lang="sv-SE" sz="1400" spc="-1" strike="noStrike">
              <a:latin typeface="Times New Roman"/>
            </a:endParaRPr>
          </a:p>
        </p:txBody>
      </p:sp>
      <p:sp>
        <p:nvSpPr>
          <p:cNvPr id="87"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buNone/>
            </a:pPr>
            <a:r>
              <a:rPr b="0" lang="sv-SE" sz="1400" spc="-1" strike="noStrike">
                <a:latin typeface="Times New Roman"/>
              </a:rPr>
              <a:t>&lt;datum/tid&gt;</a:t>
            </a:r>
            <a:endParaRPr b="0" lang="sv-SE" sz="1400" spc="-1" strike="noStrike">
              <a:latin typeface="Times New Roman"/>
            </a:endParaRPr>
          </a:p>
        </p:txBody>
      </p:sp>
      <p:sp>
        <p:nvSpPr>
          <p:cNvPr id="88"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sv-SE" sz="1400" spc="-1" strike="noStrike">
                <a:latin typeface="Times New Roman"/>
              </a:rPr>
              <a:t>&lt;sidfot&gt;</a:t>
            </a:r>
            <a:endParaRPr b="0" lang="sv-SE" sz="1400" spc="-1" strike="noStrike">
              <a:latin typeface="Times New Roman"/>
            </a:endParaRPr>
          </a:p>
        </p:txBody>
      </p:sp>
      <p:sp>
        <p:nvSpPr>
          <p:cNvPr id="89"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buNone/>
            </a:pPr>
            <a:fld id="{12F035F1-E561-4131-9D81-CF93BE859DDC}" type="slidenum">
              <a:rPr b="0" lang="sv-SE" sz="1400" spc="-1" strike="noStrike">
                <a:latin typeface="Times New Roman"/>
              </a:rPr>
              <a:t>&lt;nummer&gt;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69" name="PlaceHolder 2"/>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70" name="PlaceHolder 3"/>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71" name="PlaceHolder 4"/>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F0942D8-3F10-4713-862B-BAB626B39A0D}"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2" name="Text Box 2"/>
          <p:cNvSpPr/>
          <p:nvPr/>
        </p:nvSpPr>
        <p:spPr>
          <a:xfrm>
            <a:off x="1154160" y="701640"/>
            <a:ext cx="4623480" cy="3466080"/>
          </a:xfrm>
          <a:prstGeom prst="rect">
            <a:avLst/>
          </a:prstGeom>
          <a:solidFill>
            <a:srgbClr val="ffffff"/>
          </a:solidFill>
          <a:ln w="9525">
            <a:solidFill>
              <a:srgbClr val="000000"/>
            </a:solidFill>
            <a:miter/>
          </a:ln>
        </p:spPr>
        <p:style>
          <a:lnRef idx="0"/>
          <a:fillRef idx="0"/>
          <a:effectRef idx="0"/>
          <a:fontRef idx="minor"/>
        </p:style>
      </p:sp>
      <p:sp>
        <p:nvSpPr>
          <p:cNvPr id="173" name="PlaceHolder 5"/>
          <p:cNvSpPr>
            <a:spLocks noGrp="1"/>
          </p:cNvSpPr>
          <p:nvPr>
            <p:ph type="body"/>
          </p:nvPr>
        </p:nvSpPr>
        <p:spPr>
          <a:xfrm>
            <a:off x="923760" y="4408560"/>
            <a:ext cx="5083920" cy="426780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sldImg"/>
          </p:nvPr>
        </p:nvSpPr>
        <p:spPr>
          <a:xfrm>
            <a:off x="385920" y="701640"/>
            <a:ext cx="6159240" cy="3465000"/>
          </a:xfrm>
          <a:prstGeom prst="rect">
            <a:avLst/>
          </a:prstGeom>
          <a:ln w="0">
            <a:noFill/>
          </a:ln>
        </p:spPr>
      </p:sp>
      <p:sp>
        <p:nvSpPr>
          <p:cNvPr id="208"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9"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0"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1"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2"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6210B54-0265-4C5A-B307-87A2663EB122}"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PlaceHolder 1"/>
          <p:cNvSpPr>
            <a:spLocks noGrp="1"/>
          </p:cNvSpPr>
          <p:nvPr>
            <p:ph type="sldImg"/>
          </p:nvPr>
        </p:nvSpPr>
        <p:spPr>
          <a:xfrm>
            <a:off x="385920" y="701640"/>
            <a:ext cx="6159240" cy="3463560"/>
          </a:xfrm>
          <a:prstGeom prst="rect">
            <a:avLst/>
          </a:prstGeom>
          <a:ln w="0">
            <a:noFill/>
          </a:ln>
        </p:spPr>
      </p:sp>
      <p:sp>
        <p:nvSpPr>
          <p:cNvPr id="214" name="PlaceHolder 2"/>
          <p:cNvSpPr>
            <a:spLocks noGrp="1"/>
          </p:cNvSpPr>
          <p:nvPr>
            <p:ph type="body"/>
          </p:nvPr>
        </p:nvSpPr>
        <p:spPr>
          <a:xfrm>
            <a:off x="923760" y="4408560"/>
            <a:ext cx="5081760" cy="41724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5" name="PlaceHolder 3"/>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6" name="PlaceHolder 4"/>
          <p:cNvSpPr>
            <a:spLocks noGrp="1"/>
          </p:cNvSpPr>
          <p:nvPr>
            <p:ph type="dt"/>
          </p:nvPr>
        </p:nvSpPr>
        <p:spPr>
          <a:xfrm>
            <a:off x="654120" y="96840"/>
            <a:ext cx="822600" cy="208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7" name="PlaceHolder 5"/>
          <p:cNvSpPr>
            <a:spLocks noGrp="1"/>
          </p:cNvSpPr>
          <p:nvPr>
            <p:ph type="ftr"/>
          </p:nvPr>
        </p:nvSpPr>
        <p:spPr>
          <a:xfrm>
            <a:off x="5357880" y="8985240"/>
            <a:ext cx="919440" cy="17820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8" name="PlaceHolder 6"/>
          <p:cNvSpPr>
            <a:spLocks noGrp="1"/>
          </p:cNvSpPr>
          <p:nvPr>
            <p:ph type="sldNum"/>
          </p:nvPr>
        </p:nvSpPr>
        <p:spPr>
          <a:xfrm>
            <a:off x="3222720" y="8985240"/>
            <a:ext cx="508320" cy="3607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0336EB2-2FD4-4454-B698-98D8F93E35E4}"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PlaceHolder 1"/>
          <p:cNvSpPr>
            <a:spLocks noGrp="1"/>
          </p:cNvSpPr>
          <p:nvPr>
            <p:ph type="sldImg"/>
          </p:nvPr>
        </p:nvSpPr>
        <p:spPr>
          <a:xfrm>
            <a:off x="385920" y="701640"/>
            <a:ext cx="6159240" cy="3465000"/>
          </a:xfrm>
          <a:prstGeom prst="rect">
            <a:avLst/>
          </a:prstGeom>
          <a:ln w="0">
            <a:noFill/>
          </a:ln>
        </p:spPr>
      </p:sp>
      <p:sp>
        <p:nvSpPr>
          <p:cNvPr id="220"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1"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2"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3"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4"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CF2379C-9453-4D6A-873E-C5A06AA2E282}"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PlaceHolder 1"/>
          <p:cNvSpPr>
            <a:spLocks noGrp="1"/>
          </p:cNvSpPr>
          <p:nvPr>
            <p:ph type="sldImg"/>
          </p:nvPr>
        </p:nvSpPr>
        <p:spPr>
          <a:xfrm>
            <a:off x="385920" y="701640"/>
            <a:ext cx="6159240" cy="3465000"/>
          </a:xfrm>
          <a:prstGeom prst="rect">
            <a:avLst/>
          </a:prstGeom>
          <a:ln w="0">
            <a:noFill/>
          </a:ln>
        </p:spPr>
      </p:sp>
      <p:sp>
        <p:nvSpPr>
          <p:cNvPr id="226"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7"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8"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9"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0"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0AE2BC4-4B6D-427C-B02C-72A32C28BCEB}"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sldImg"/>
          </p:nvPr>
        </p:nvSpPr>
        <p:spPr>
          <a:xfrm>
            <a:off x="385920" y="701640"/>
            <a:ext cx="6159240" cy="3465000"/>
          </a:xfrm>
          <a:prstGeom prst="rect">
            <a:avLst/>
          </a:prstGeom>
          <a:ln w="0">
            <a:noFill/>
          </a:ln>
        </p:spPr>
      </p:sp>
      <p:sp>
        <p:nvSpPr>
          <p:cNvPr id="232"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3"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4"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5"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6"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8230FAB-7451-4FEA-A4CF-8EBB88D415F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sldImg"/>
          </p:nvPr>
        </p:nvSpPr>
        <p:spPr>
          <a:xfrm>
            <a:off x="385920" y="701640"/>
            <a:ext cx="6159240" cy="3465000"/>
          </a:xfrm>
          <a:prstGeom prst="rect">
            <a:avLst/>
          </a:prstGeom>
          <a:ln w="0">
            <a:noFill/>
          </a:ln>
        </p:spPr>
      </p:sp>
      <p:sp>
        <p:nvSpPr>
          <p:cNvPr id="238"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9"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40"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41"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42"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D62516B-2001-4F4F-AFB8-B317D3CD4E31}"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5" name="PlaceHolder 2"/>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6" name="PlaceHolder 3"/>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7" name="PlaceHolder 4"/>
          <p:cNvSpPr>
            <a:spLocks noGrp="1"/>
          </p:cNvSpPr>
          <p:nvPr>
            <p:ph type="sldNum"/>
          </p:nvPr>
        </p:nvSpPr>
        <p:spPr>
          <a:xfrm>
            <a:off x="3279240" y="9000720"/>
            <a:ext cx="412560" cy="18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3ACB3E50-0A90-4E85-8B19-3AF63B7D9B36}"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8" name="Rectangle 7"/>
          <p:cNvSpPr/>
          <p:nvPr/>
        </p:nvSpPr>
        <p:spPr>
          <a:xfrm>
            <a:off x="3885840" y="8830440"/>
            <a:ext cx="2969640" cy="46332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01157E4F-3FDE-42DE-BCEF-5BF193CC9DC6}"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79" name="PlaceHolder 5"/>
          <p:cNvSpPr>
            <a:spLocks noGrp="1"/>
          </p:cNvSpPr>
          <p:nvPr>
            <p:ph type="sldImg"/>
          </p:nvPr>
        </p:nvSpPr>
        <p:spPr>
          <a:xfrm>
            <a:off x="334800" y="698400"/>
            <a:ext cx="6187680" cy="3481200"/>
          </a:xfrm>
          <a:prstGeom prst="rect">
            <a:avLst/>
          </a:prstGeom>
          <a:ln w="0">
            <a:noFill/>
          </a:ln>
        </p:spPr>
      </p:sp>
      <p:sp>
        <p:nvSpPr>
          <p:cNvPr id="180" name="PlaceHolder 6"/>
          <p:cNvSpPr>
            <a:spLocks noGrp="1"/>
          </p:cNvSpPr>
          <p:nvPr>
            <p:ph type="body"/>
          </p:nvPr>
        </p:nvSpPr>
        <p:spPr>
          <a:xfrm>
            <a:off x="915480" y="4416120"/>
            <a:ext cx="5024880" cy="417960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2" name="PlaceHolder 2"/>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83" name="PlaceHolder 3"/>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4" name="PlaceHolder 4"/>
          <p:cNvSpPr>
            <a:spLocks noGrp="1"/>
          </p:cNvSpPr>
          <p:nvPr>
            <p:ph type="sldNum"/>
          </p:nvPr>
        </p:nvSpPr>
        <p:spPr>
          <a:xfrm>
            <a:off x="3279240" y="9000720"/>
            <a:ext cx="412560" cy="18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C3348CE-D47B-4E80-BFA0-AB67AC16CFEA}"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85" name="Rectangle 7"/>
          <p:cNvSpPr/>
          <p:nvPr/>
        </p:nvSpPr>
        <p:spPr>
          <a:xfrm>
            <a:off x="3885840" y="8830440"/>
            <a:ext cx="2969640" cy="46332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A5515B21-3049-4418-887E-1BDA9771933B}"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86" name="PlaceHolder 5"/>
          <p:cNvSpPr>
            <a:spLocks noGrp="1"/>
          </p:cNvSpPr>
          <p:nvPr>
            <p:ph type="sldImg"/>
          </p:nvPr>
        </p:nvSpPr>
        <p:spPr>
          <a:xfrm>
            <a:off x="334800" y="698400"/>
            <a:ext cx="6187680" cy="3481200"/>
          </a:xfrm>
          <a:prstGeom prst="rect">
            <a:avLst/>
          </a:prstGeom>
          <a:ln w="0">
            <a:noFill/>
          </a:ln>
        </p:spPr>
      </p:sp>
      <p:sp>
        <p:nvSpPr>
          <p:cNvPr id="187" name="PlaceHolder 6"/>
          <p:cNvSpPr>
            <a:spLocks noGrp="1"/>
          </p:cNvSpPr>
          <p:nvPr>
            <p:ph type="body"/>
          </p:nvPr>
        </p:nvSpPr>
        <p:spPr>
          <a:xfrm>
            <a:off x="915480" y="4416120"/>
            <a:ext cx="5024880" cy="417960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9" name="PlaceHolder 2"/>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90" name="PlaceHolder 3"/>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91" name="PlaceHolder 4"/>
          <p:cNvSpPr>
            <a:spLocks noGrp="1"/>
          </p:cNvSpPr>
          <p:nvPr>
            <p:ph type="sldNum"/>
          </p:nvPr>
        </p:nvSpPr>
        <p:spPr>
          <a:xfrm>
            <a:off x="3279240" y="9000720"/>
            <a:ext cx="412560" cy="18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50CADE2A-F581-4CDF-B58A-F46CDFC2CB51}"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92" name="Rectangle 7"/>
          <p:cNvSpPr/>
          <p:nvPr/>
        </p:nvSpPr>
        <p:spPr>
          <a:xfrm>
            <a:off x="3885840" y="8830440"/>
            <a:ext cx="2969640" cy="46332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A2E09BF0-C8BD-4250-BF09-C18DFD683C9F}"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93" name="PlaceHolder 5"/>
          <p:cNvSpPr>
            <a:spLocks noGrp="1"/>
          </p:cNvSpPr>
          <p:nvPr>
            <p:ph type="sldImg"/>
          </p:nvPr>
        </p:nvSpPr>
        <p:spPr>
          <a:xfrm>
            <a:off x="334800" y="698400"/>
            <a:ext cx="6187680" cy="3481200"/>
          </a:xfrm>
          <a:prstGeom prst="rect">
            <a:avLst/>
          </a:prstGeom>
          <a:ln w="0">
            <a:noFill/>
          </a:ln>
        </p:spPr>
      </p:sp>
      <p:sp>
        <p:nvSpPr>
          <p:cNvPr id="194" name="PlaceHolder 6"/>
          <p:cNvSpPr>
            <a:spLocks noGrp="1"/>
          </p:cNvSpPr>
          <p:nvPr>
            <p:ph type="body"/>
          </p:nvPr>
        </p:nvSpPr>
        <p:spPr>
          <a:xfrm>
            <a:off x="915480" y="4416120"/>
            <a:ext cx="5024880" cy="417960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sldImg"/>
          </p:nvPr>
        </p:nvSpPr>
        <p:spPr>
          <a:xfrm>
            <a:off x="385920" y="701640"/>
            <a:ext cx="6159240" cy="3465000"/>
          </a:xfrm>
          <a:prstGeom prst="rect">
            <a:avLst/>
          </a:prstGeom>
          <a:ln w="0">
            <a:noFill/>
          </a:ln>
        </p:spPr>
      </p:sp>
      <p:sp>
        <p:nvSpPr>
          <p:cNvPr id="196"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7"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8"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9"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0"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9895E17D-A954-4A57-9708-E624C91B42AF}"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sldImg"/>
          </p:nvPr>
        </p:nvSpPr>
        <p:spPr>
          <a:xfrm>
            <a:off x="385920" y="701640"/>
            <a:ext cx="6159240" cy="3465000"/>
          </a:xfrm>
          <a:prstGeom prst="rect">
            <a:avLst/>
          </a:prstGeom>
          <a:ln w="0">
            <a:noFill/>
          </a:ln>
        </p:spPr>
      </p:sp>
      <p:sp>
        <p:nvSpPr>
          <p:cNvPr id="202"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3"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4"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5"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6"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4E7EB36-B950-4889-940B-CDBB9E9A1110}"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4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4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4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540000" y="83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5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1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40000" y="83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1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1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4880" cy="27036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802.18-22/0098r0</a:t>
            </a:r>
            <a:endParaRPr b="0" lang="sv-SE" sz="1800" spc="-1" strike="noStrike">
              <a:latin typeface="Arial"/>
            </a:endParaRPr>
          </a:p>
        </p:txBody>
      </p:sp>
      <p:sp>
        <p:nvSpPr>
          <p:cNvPr id="4"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Klicka för att </a:t>
            </a:r>
            <a:r>
              <a:rPr b="0" lang="en-US" sz="1800" spc="-1" strike="noStrike">
                <a:solidFill>
                  <a:srgbClr val="000000"/>
                </a:solidFill>
                <a:latin typeface="Arial"/>
              </a:rPr>
              <a:t>redigera </a:t>
            </a:r>
            <a:r>
              <a:rPr b="0" lang="en-US" sz="1800" spc="-1" strike="noStrike">
                <a:solidFill>
                  <a:srgbClr val="000000"/>
                </a:solidFill>
                <a:latin typeface="Arial"/>
              </a:rPr>
              <a:t>rubriktextens </a:t>
            </a:r>
            <a:r>
              <a:rPr b="0" lang="en-US" sz="1800" spc="-1" strike="noStrike">
                <a:solidFill>
                  <a:srgbClr val="000000"/>
                </a:solidFill>
                <a:latin typeface="Arial"/>
              </a:rPr>
              <a:t>format</a:t>
            </a:r>
            <a:endParaRPr b="0" lang="en-US" sz="1800" spc="-1" strike="noStrike">
              <a:solidFill>
                <a:srgbClr val="000000"/>
              </a:solidFill>
              <a:latin typeface="Arial"/>
            </a:endParaRPr>
          </a:p>
        </p:txBody>
      </p:sp>
      <p:sp>
        <p:nvSpPr>
          <p:cNvPr id="5"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Klicka för att redigera dispositionstextens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Andra dispositionsnivån</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Tredje dispositionsnivån</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Fjärde dispositionsnivån</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Femte dispositionsnivån</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Sjätte dispositionsnivån</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Sjunde dispositionsnivån</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3"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4"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5" name="Date Placeholder 3"/>
          <p:cNvSpPr/>
          <p:nvPr/>
        </p:nvSpPr>
        <p:spPr>
          <a:xfrm>
            <a:off x="6534000" y="357120"/>
            <a:ext cx="4664880" cy="27036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802.18-22/0098r0</a:t>
            </a:r>
            <a:endParaRPr b="0" lang="sv-SE" sz="1800" spc="-1" strike="noStrike">
              <a:latin typeface="Arial"/>
            </a:endParaRPr>
          </a:p>
        </p:txBody>
      </p:sp>
      <p:sp>
        <p:nvSpPr>
          <p:cNvPr id="46"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Klicka </a:t>
            </a:r>
            <a:r>
              <a:rPr b="0" lang="en-US" sz="1800" spc="-1" strike="noStrike">
                <a:solidFill>
                  <a:srgbClr val="000000"/>
                </a:solidFill>
                <a:latin typeface="Arial"/>
              </a:rPr>
              <a:t>för att </a:t>
            </a:r>
            <a:r>
              <a:rPr b="0" lang="en-US" sz="1800" spc="-1" strike="noStrike">
                <a:solidFill>
                  <a:srgbClr val="000000"/>
                </a:solidFill>
                <a:latin typeface="Arial"/>
              </a:rPr>
              <a:t>rediger</a:t>
            </a:r>
            <a:r>
              <a:rPr b="0" lang="en-US" sz="1800" spc="-1" strike="noStrike">
                <a:solidFill>
                  <a:srgbClr val="000000"/>
                </a:solidFill>
                <a:latin typeface="Arial"/>
              </a:rPr>
              <a:t>a </a:t>
            </a:r>
            <a:r>
              <a:rPr b="0" lang="en-US" sz="1800" spc="-1" strike="noStrike">
                <a:solidFill>
                  <a:srgbClr val="000000"/>
                </a:solidFill>
                <a:latin typeface="Arial"/>
              </a:rPr>
              <a:t>rubrikte</a:t>
            </a:r>
            <a:r>
              <a:rPr b="0" lang="en-US" sz="1800" spc="-1" strike="noStrike">
                <a:solidFill>
                  <a:srgbClr val="000000"/>
                </a:solidFill>
                <a:latin typeface="Arial"/>
              </a:rPr>
              <a:t>xtens </a:t>
            </a:r>
            <a:r>
              <a:rPr b="0" lang="en-US" sz="1800" spc="-1" strike="noStrike">
                <a:solidFill>
                  <a:srgbClr val="000000"/>
                </a:solidFill>
                <a:latin typeface="Arial"/>
              </a:rPr>
              <a:t>format</a:t>
            </a:r>
            <a:endParaRPr b="0" lang="en-US" sz="1800" spc="-1" strike="noStrike">
              <a:solidFill>
                <a:srgbClr val="000000"/>
              </a:solidFill>
              <a:latin typeface="Arial"/>
            </a:endParaRPr>
          </a:p>
        </p:txBody>
      </p:sp>
      <p:sp>
        <p:nvSpPr>
          <p:cNvPr id="47"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Klicka för att redigera dispositionstextens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Andra dispositionsnivån</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Tredje dispositionsnivån</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Fjärde dispositionsnivån</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Femte dispositionsnivån</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Sjätte dispositionsnivån</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Sjunde dispositionsnivån</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hyperlink" Target="https://mentor.ieee.org/802.18/dcn/16/18-16-0038-25-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2/18-22-0087-00-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dt"/>
          </p:nvPr>
        </p:nvSpPr>
        <p:spPr>
          <a:xfrm>
            <a:off x="897120" y="336600"/>
            <a:ext cx="230076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91" name="PlaceHolder 2"/>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3AFAA1E4-A1DD-41B3-AF36-9FF1ADF93B93}"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92" name="PlaceHolder 3"/>
          <p:cNvSpPr>
            <a:spLocks noGrp="1"/>
          </p:cNvSpPr>
          <p:nvPr>
            <p:ph type="title"/>
          </p:nvPr>
        </p:nvSpPr>
        <p:spPr>
          <a:xfrm>
            <a:off x="3505320" y="1436040"/>
            <a:ext cx="7769880" cy="106416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
              <a:rPr b="1" lang="en-US" sz="3200" spc="-1" strike="noStrike">
                <a:solidFill>
                  <a:srgbClr val="000000"/>
                </a:solidFill>
                <a:latin typeface="Times New Roman"/>
                <a:ea typeface="MS Gothic"/>
              </a:rPr>
              <a:t>ISUS Ad-hoc Agenda</a:t>
            </a:r>
            <a:endParaRPr b="0" lang="en-US" sz="3200" spc="-1" strike="noStrike">
              <a:solidFill>
                <a:srgbClr val="000000"/>
              </a:solidFill>
              <a:latin typeface="Arial"/>
            </a:endParaRPr>
          </a:p>
        </p:txBody>
      </p:sp>
      <p:sp>
        <p:nvSpPr>
          <p:cNvPr id="93" name="PlaceHolder 4"/>
          <p:cNvSpPr>
            <a:spLocks noGrp="1"/>
          </p:cNvSpPr>
          <p:nvPr>
            <p:ph/>
          </p:nvPr>
        </p:nvSpPr>
        <p:spPr>
          <a:xfrm>
            <a:off x="3505320" y="2502720"/>
            <a:ext cx="7769880" cy="76896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15 August 2022</a:t>
            </a:r>
            <a:endParaRPr b="0" lang="en-US" sz="2000" spc="-1" strike="noStrike">
              <a:solidFill>
                <a:srgbClr val="000000"/>
              </a:solidFill>
              <a:latin typeface="Arial"/>
            </a:endParaRPr>
          </a:p>
        </p:txBody>
      </p:sp>
      <p:sp>
        <p:nvSpPr>
          <p:cNvPr id="94" name="Rectangle 1"/>
          <p:cNvSpPr/>
          <p:nvPr/>
        </p:nvSpPr>
        <p:spPr>
          <a:xfrm>
            <a:off x="3124080" y="4340880"/>
            <a:ext cx="1445400" cy="37836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5" name="Table 94"/>
          <p:cNvGraphicFramePr/>
          <p:nvPr/>
        </p:nvGraphicFramePr>
        <p:xfrm>
          <a:off x="3362400" y="5063040"/>
          <a:ext cx="7763040" cy="664560"/>
        </p:xfrm>
        <a:graphic>
          <a:graphicData uri="http://schemas.openxmlformats.org/drawingml/2006/table">
            <a:tbl>
              <a:tblPr/>
              <a:tblGrid>
                <a:gridCol w="2006280"/>
                <a:gridCol w="1693440"/>
                <a:gridCol w="406368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6" name="Rectangle 95"/>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D7982D6-D10A-484D-9F1F-5098A45720ED}"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9"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0"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a:t>
            </a:r>
            <a:endParaRPr b="0" lang="en-US" sz="2800" spc="-1" strike="noStrike">
              <a:solidFill>
                <a:srgbClr val="000000"/>
              </a:solidFill>
              <a:latin typeface="Arial"/>
            </a:endParaRPr>
          </a:p>
        </p:txBody>
      </p:sp>
      <p:sp>
        <p:nvSpPr>
          <p:cNvPr id="141" name="PlaceHolder 4"/>
          <p:cNvSpPr>
            <a:spLocks noGrp="1"/>
          </p:cNvSpPr>
          <p:nvPr>
            <p:ph/>
          </p:nvPr>
        </p:nvSpPr>
        <p:spPr>
          <a:xfrm>
            <a:off x="882720" y="1387800"/>
            <a:ext cx="10549080" cy="411084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0" lang="en-US" sz="1800" spc="-7" strike="noStrike">
                <a:solidFill>
                  <a:srgbClr val="000000"/>
                </a:solidFill>
                <a:latin typeface="Times New Roman"/>
                <a:ea typeface="MS Gothic"/>
              </a:rPr>
              <a:t>Chair posted minutes very late, thus postpone approval until next meeting.</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0" lang="en-US" sz="1800" spc="-7" strike="noStrike">
                <a:solidFill>
                  <a:srgbClr val="000000"/>
                </a:solidFill>
                <a:latin typeface="Times New Roman"/>
                <a:ea typeface="MS Gothic"/>
              </a:rPr>
              <a:t>Objections?</a:t>
            </a:r>
            <a:endParaRPr b="0" lang="en-US" sz="1800" spc="-1" strike="noStrike">
              <a:solidFill>
                <a:srgbClr val="000000"/>
              </a:solidFill>
              <a:latin typeface="Arial"/>
            </a:endParaRPr>
          </a:p>
          <a:p>
            <a:pPr marL="399240" indent="-228600">
              <a:lnSpc>
                <a:spcPct val="100000"/>
              </a:lnSpc>
              <a:spcBef>
                <a:spcPts val="1417"/>
              </a:spcBef>
              <a:buNone/>
              <a:tabLst>
                <a:tab algn="l" pos="0"/>
              </a:tabLst>
            </a:pPr>
            <a:endParaRPr b="0" lang="en-US" sz="1800" spc="-1" strike="noStrike">
              <a:solidFill>
                <a:srgbClr val="000000"/>
              </a:solidFill>
              <a:latin typeface="Arial"/>
            </a:endParaRPr>
          </a:p>
          <a:p>
            <a:pPr marL="399240" indent="-228600" algn="just">
              <a:lnSpc>
                <a:spcPct val="100000"/>
              </a:lnSpc>
              <a:spcBef>
                <a:spcPts val="601"/>
              </a:spcBef>
              <a:buNone/>
              <a:tabLst>
                <a:tab algn="l" pos="0"/>
              </a:tabLst>
            </a:pPr>
            <a:endParaRPr b="0" lang="en-US" sz="1800" spc="-1" strike="noStrike">
              <a:solidFill>
                <a:srgbClr val="000000"/>
              </a:solidFill>
              <a:latin typeface="Arial"/>
            </a:endParaRPr>
          </a:p>
        </p:txBody>
      </p:sp>
      <p:sp>
        <p:nvSpPr>
          <p:cNvPr id="142" name="Rectangle 141"/>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p:nvPr>
        </p:nvSpPr>
        <p:spPr>
          <a:xfrm>
            <a:off x="5689440" y="6475320"/>
            <a:ext cx="805680" cy="3607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2DA69A6F-97EA-4A57-9101-889A793EEC97}"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4" name="PlaceHolder 2"/>
          <p:cNvSpPr>
            <a:spLocks noGrp="1"/>
          </p:cNvSpPr>
          <p:nvPr>
            <p:ph type="dt"/>
          </p:nvPr>
        </p:nvSpPr>
        <p:spPr>
          <a:xfrm>
            <a:off x="914400" y="336600"/>
            <a:ext cx="3045240" cy="2700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5" name="PlaceHolder 3"/>
          <p:cNvSpPr>
            <a:spLocks noGrp="1"/>
          </p:cNvSpPr>
          <p:nvPr>
            <p:ph type="title"/>
          </p:nvPr>
        </p:nvSpPr>
        <p:spPr>
          <a:xfrm>
            <a:off x="990720" y="606600"/>
            <a:ext cx="10364400" cy="8877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 for rewriting</a:t>
            </a:r>
            <a:endParaRPr b="0" lang="en-US" sz="2800" spc="-1" strike="noStrike">
              <a:solidFill>
                <a:srgbClr val="000000"/>
              </a:solidFill>
              <a:latin typeface="Arial"/>
            </a:endParaRPr>
          </a:p>
        </p:txBody>
      </p:sp>
      <p:sp>
        <p:nvSpPr>
          <p:cNvPr id="146" name="PlaceHolder 4"/>
          <p:cNvSpPr>
            <a:spLocks noGrp="1"/>
          </p:cNvSpPr>
          <p:nvPr>
            <p:ph/>
          </p:nvPr>
        </p:nvSpPr>
        <p:spPr>
          <a:xfrm>
            <a:off x="882720" y="1387800"/>
            <a:ext cx="10548720" cy="41104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Scope statement</a:t>
            </a:r>
            <a:endParaRPr b="0" lang="en-US" sz="18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en-US" sz="14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references to some particularly strong brand-names, like Wi-Fi (footnote? Paragraph? Make the connection)</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highlight 802.19 etc</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en-US" sz="1200" spc="-1" strike="noStrike">
              <a:solidFill>
                <a:srgbClr val="000000"/>
              </a:solidFill>
              <a:latin typeface="Arial"/>
            </a:endParaRPr>
          </a:p>
          <a:p>
            <a:pPr marL="228600" indent="-228600">
              <a:lnSpc>
                <a:spcPct val="100000"/>
              </a:lnSpc>
              <a:spcBef>
                <a:spcPts val="1001"/>
              </a:spcBef>
              <a:buNone/>
              <a:tabLst>
                <a:tab algn="l" pos="0"/>
              </a:tabLst>
            </a:pPr>
            <a:endParaRPr b="0" lang="en-US" sz="1200" spc="-1" strike="noStrike">
              <a:solidFill>
                <a:srgbClr val="000000"/>
              </a:solidFill>
              <a:latin typeface="Arial"/>
            </a:endParaRPr>
          </a:p>
          <a:p>
            <a:pPr marL="399240" indent="-228600" algn="just">
              <a:lnSpc>
                <a:spcPct val="100000"/>
              </a:lnSpc>
              <a:spcBef>
                <a:spcPts val="499"/>
              </a:spcBef>
              <a:buNone/>
              <a:tabLst>
                <a:tab algn="l" pos="0"/>
              </a:tabLst>
            </a:pPr>
            <a:endParaRPr b="0" lang="en-US" sz="1200" spc="-1" strike="noStrike">
              <a:solidFill>
                <a:srgbClr val="000000"/>
              </a:solidFill>
              <a:latin typeface="Arial"/>
            </a:endParaRPr>
          </a:p>
          <a:p>
            <a:pPr marL="399240" indent="-228600">
              <a:lnSpc>
                <a:spcPct val="100000"/>
              </a:lnSpc>
              <a:spcBef>
                <a:spcPts val="1001"/>
              </a:spcBef>
              <a:buNone/>
              <a:tabLst>
                <a:tab algn="l" pos="0"/>
              </a:tabLst>
            </a:pPr>
            <a:endParaRPr b="0" lang="en-US" sz="1200" spc="-1" strike="noStrike">
              <a:solidFill>
                <a:srgbClr val="000000"/>
              </a:solidFill>
              <a:latin typeface="Arial"/>
            </a:endParaRPr>
          </a:p>
          <a:p>
            <a:pPr marL="399240" indent="-228600" algn="just">
              <a:lnSpc>
                <a:spcPct val="100000"/>
              </a:lnSpc>
              <a:spcBef>
                <a:spcPts val="601"/>
              </a:spcBef>
              <a:buNone/>
              <a:tabLst>
                <a:tab algn="l" pos="0"/>
              </a:tabLst>
            </a:pPr>
            <a:endParaRPr b="0" lang="en-US" sz="1200" spc="-1" strike="noStrike">
              <a:solidFill>
                <a:srgbClr val="000000"/>
              </a:solidFill>
              <a:latin typeface="Arial"/>
            </a:endParaRPr>
          </a:p>
        </p:txBody>
      </p:sp>
      <p:sp>
        <p:nvSpPr>
          <p:cNvPr id="147" name="Rectangle 2"/>
          <p:cNvSpPr/>
          <p:nvPr/>
        </p:nvSpPr>
        <p:spPr>
          <a:xfrm>
            <a:off x="8460000" y="6480000"/>
            <a:ext cx="287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52D319EB-3041-42DF-A1CA-3FB2DCFD3B32}"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9"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50"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Main discussion: Reflector discussion wrap-up</a:t>
            </a:r>
            <a:endParaRPr b="0" lang="en-US" sz="2800" spc="-1" strike="noStrike">
              <a:solidFill>
                <a:srgbClr val="000000"/>
              </a:solidFill>
              <a:latin typeface="Arial"/>
            </a:endParaRPr>
          </a:p>
        </p:txBody>
      </p:sp>
      <p:sp>
        <p:nvSpPr>
          <p:cNvPr id="151" name="PlaceHolder 4"/>
          <p:cNvSpPr>
            <a:spLocks noGrp="1"/>
          </p:cNvSpPr>
          <p:nvPr>
            <p:ph/>
          </p:nvPr>
        </p:nvSpPr>
        <p:spPr>
          <a:xfrm>
            <a:off x="882720" y="1387800"/>
            <a:ext cx="10549080" cy="4110840"/>
          </a:xfrm>
          <a:prstGeom prst="rect">
            <a:avLst/>
          </a:prstGeom>
          <a:noFill/>
          <a:ln w="9360">
            <a:noFill/>
          </a:ln>
        </p:spPr>
        <p:txBody>
          <a:bodyPr numCol="1" spcCol="0" lIns="92160" rIns="92160" tIns="46080" bIns="46080" anchor="t">
            <a:noAutofit/>
          </a:bodyPr>
          <a:p>
            <a:pPr marL="228600" indent="-228600" algn="just">
              <a:lnSpc>
                <a:spcPct val="100000"/>
              </a:lnSpc>
              <a:spcBef>
                <a:spcPts val="1134"/>
              </a:spcBef>
              <a:buNone/>
              <a:tabLst>
                <a:tab algn="l" pos="0"/>
              </a:tabLst>
            </a:pPr>
            <a:br/>
            <a:br/>
            <a:br/>
            <a:r>
              <a:rPr b="0" lang="sv-SE" sz="2000" spc="-1" strike="noStrike">
                <a:solidFill>
                  <a:srgbClr val="000000"/>
                </a:solidFill>
                <a:latin typeface="Arial"/>
                <a:ea typeface="DejaVu Sans"/>
              </a:rPr>
              <a:t>Open questions:</a:t>
            </a:r>
            <a:endParaRPr b="0" lang="en-US" sz="2000" spc="-1" strike="noStrike">
              <a:solidFill>
                <a:srgbClr val="000000"/>
              </a:solidFill>
              <a:latin typeface="Arial"/>
            </a:endParaRPr>
          </a:p>
          <a:p>
            <a:pPr marL="228600" indent="-228600" algn="just">
              <a:lnSpc>
                <a:spcPct val="100000"/>
              </a:lnSpc>
              <a:spcBef>
                <a:spcPts val="1134"/>
              </a:spcBef>
              <a:buClr>
                <a:srgbClr val="000000"/>
              </a:buClr>
              <a:buSzPct val="45000"/>
              <a:buFont typeface="Wingdings" charset="2"/>
              <a:buChar char=""/>
              <a:tabLst>
                <a:tab algn="l" pos="0"/>
              </a:tabLst>
            </a:pPr>
            <a:r>
              <a:rPr b="0" lang="sv-SE" sz="2000" spc="-1" strike="noStrike">
                <a:solidFill>
                  <a:srgbClr val="000000"/>
                </a:solidFill>
                <a:latin typeface="Arial"/>
                <a:ea typeface="DejaVu Sans"/>
              </a:rPr>
              <a:t>Is not doing anything at all an option?</a:t>
            </a:r>
            <a:endParaRPr b="0" lang="en-US" sz="2000" spc="-1" strike="noStrike">
              <a:solidFill>
                <a:srgbClr val="000000"/>
              </a:solidFill>
              <a:latin typeface="Arial"/>
            </a:endParaRPr>
          </a:p>
          <a:p>
            <a:pPr marL="228600" indent="-228600" algn="just">
              <a:lnSpc>
                <a:spcPct val="100000"/>
              </a:lnSpc>
              <a:spcBef>
                <a:spcPts val="1134"/>
              </a:spcBef>
              <a:buClr>
                <a:srgbClr val="000000"/>
              </a:buClr>
              <a:buSzPct val="45000"/>
              <a:buFont typeface="Wingdings" charset="2"/>
              <a:buChar char=""/>
              <a:tabLst>
                <a:tab algn="l" pos="0"/>
              </a:tabLst>
            </a:pPr>
            <a:r>
              <a:rPr b="0" lang="sv-SE" sz="2000" spc="-1" strike="noStrike">
                <a:solidFill>
                  <a:srgbClr val="000000"/>
                </a:solidFill>
                <a:latin typeface="Arial"/>
                <a:ea typeface="DejaVu Sans"/>
              </a:rPr>
              <a:t>Do we want a statement following the scope outline (prev. page)?</a:t>
            </a:r>
            <a:endParaRPr b="0" lang="en-US" sz="2000" spc="-1" strike="noStrike">
              <a:solidFill>
                <a:srgbClr val="000000"/>
              </a:solidFill>
              <a:latin typeface="Arial"/>
            </a:endParaRPr>
          </a:p>
          <a:p>
            <a:pPr marL="228600" indent="-228600" algn="just">
              <a:lnSpc>
                <a:spcPct val="100000"/>
              </a:lnSpc>
              <a:spcBef>
                <a:spcPts val="1134"/>
              </a:spcBef>
              <a:buClr>
                <a:srgbClr val="000000"/>
              </a:buClr>
              <a:buSzPct val="45000"/>
              <a:buFont typeface="Wingdings" charset="2"/>
              <a:buChar char=""/>
              <a:tabLst>
                <a:tab algn="l" pos="0"/>
              </a:tabLst>
            </a:pPr>
            <a:r>
              <a:rPr b="0" lang="sv-SE" sz="2000" spc="-1" strike="noStrike">
                <a:solidFill>
                  <a:srgbClr val="000000"/>
                </a:solidFill>
                <a:latin typeface="Arial"/>
                <a:ea typeface="DejaVu Sans"/>
              </a:rPr>
              <a:t>How do we make decisions on these topics? </a:t>
            </a:r>
            <a:endParaRPr b="0" lang="en-US" sz="2000" spc="-1" strike="noStrike">
              <a:solidFill>
                <a:srgbClr val="000000"/>
              </a:solidFill>
              <a:latin typeface="Arial"/>
            </a:endParaRPr>
          </a:p>
        </p:txBody>
      </p:sp>
      <p:sp>
        <p:nvSpPr>
          <p:cNvPr id="152" name="Rectangle 151"/>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B40EB0F1-7F3C-4840-B378-F28D3EF14915}"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54"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55"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Main discussion: Skeletal draft for new statement</a:t>
            </a:r>
            <a:endParaRPr b="0" lang="en-US" sz="2800" spc="-1" strike="noStrike">
              <a:solidFill>
                <a:srgbClr val="000000"/>
              </a:solidFill>
              <a:latin typeface="Arial"/>
            </a:endParaRPr>
          </a:p>
        </p:txBody>
      </p:sp>
      <p:sp>
        <p:nvSpPr>
          <p:cNvPr id="156" name="PlaceHolder 4"/>
          <p:cNvSpPr>
            <a:spLocks noGrp="1"/>
          </p:cNvSpPr>
          <p:nvPr>
            <p:ph/>
          </p:nvPr>
        </p:nvSpPr>
        <p:spPr>
          <a:xfrm>
            <a:off x="882720" y="1387800"/>
            <a:ext cx="10549080" cy="4110840"/>
          </a:xfrm>
          <a:prstGeom prst="rect">
            <a:avLst/>
          </a:prstGeom>
          <a:noFill/>
          <a:ln w="9360">
            <a:noFill/>
          </a:ln>
        </p:spPr>
        <p:txBody>
          <a:bodyPr numCol="1" spcCol="0" lIns="92160" rIns="92160" tIns="46080" bIns="46080" anchor="t">
            <a:noAutofit/>
          </a:bodyPr>
          <a:p>
            <a:pPr marL="228600" indent="-228600" algn="just">
              <a:lnSpc>
                <a:spcPct val="100000"/>
              </a:lnSpc>
              <a:spcBef>
                <a:spcPts val="1134"/>
              </a:spcBef>
              <a:buNone/>
              <a:tabLst>
                <a:tab algn="l" pos="0"/>
              </a:tabLst>
            </a:pPr>
            <a:endParaRPr b="0" lang="en-US" sz="2800" spc="-1" strike="noStrike">
              <a:solidFill>
                <a:srgbClr val="000000"/>
              </a:solidFill>
              <a:latin typeface="Arial"/>
            </a:endParaRPr>
          </a:p>
          <a:p>
            <a:pPr marL="228600" indent="-228600" algn="just">
              <a:lnSpc>
                <a:spcPct val="100000"/>
              </a:lnSpc>
              <a:spcBef>
                <a:spcPts val="1134"/>
              </a:spcBef>
              <a:buNone/>
              <a:tabLst>
                <a:tab algn="l" pos="0"/>
              </a:tabLst>
            </a:pPr>
            <a:endParaRPr b="0" lang="en-US" sz="2800" spc="-1" strike="noStrike">
              <a:solidFill>
                <a:srgbClr val="000000"/>
              </a:solidFill>
              <a:latin typeface="Arial"/>
            </a:endParaRPr>
          </a:p>
          <a:p>
            <a:pPr marL="228600" indent="-228600" algn="just">
              <a:lnSpc>
                <a:spcPct val="100000"/>
              </a:lnSpc>
              <a:spcBef>
                <a:spcPts val="1134"/>
              </a:spcBef>
              <a:buNone/>
              <a:tabLst>
                <a:tab algn="l" pos="0"/>
              </a:tabLst>
            </a:pPr>
            <a:endParaRPr b="0" lang="en-US" sz="2800" spc="-1" strike="noStrike">
              <a:solidFill>
                <a:srgbClr val="000000"/>
              </a:solidFill>
              <a:latin typeface="Arial"/>
            </a:endParaRPr>
          </a:p>
          <a:p>
            <a:pPr marL="228600" indent="-228600" algn="just">
              <a:lnSpc>
                <a:spcPct val="100000"/>
              </a:lnSpc>
              <a:spcBef>
                <a:spcPts val="1134"/>
              </a:spcBef>
              <a:buNone/>
              <a:tabLst>
                <a:tab algn="l" pos="0"/>
              </a:tabLst>
            </a:pPr>
            <a:r>
              <a:rPr b="1" lang="en-US" sz="1800" spc="-7" strike="noStrike">
                <a:solidFill>
                  <a:srgbClr val="000000"/>
                </a:solidFill>
                <a:latin typeface="Times New Roman"/>
                <a:ea typeface="MS Gothic"/>
              </a:rPr>
              <a:t>How to populate with what we feel represents our work? (see also prev. slide)</a:t>
            </a:r>
            <a:endParaRPr b="0" lang="en-US" sz="1800" spc="-1" strike="noStrike">
              <a:solidFill>
                <a:srgbClr val="000000"/>
              </a:solidFill>
              <a:latin typeface="Arial"/>
            </a:endParaRPr>
          </a:p>
        </p:txBody>
      </p:sp>
      <p:sp>
        <p:nvSpPr>
          <p:cNvPr id="157" name="Rectangle 156"/>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5AEB7F2-9F8D-4681-930C-452046468F29}"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59"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60"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en-US" sz="2800" spc="-1" strike="noStrike">
              <a:solidFill>
                <a:srgbClr val="000000"/>
              </a:solidFill>
              <a:latin typeface="Arial"/>
            </a:endParaRPr>
          </a:p>
        </p:txBody>
      </p:sp>
      <p:sp>
        <p:nvSpPr>
          <p:cNvPr id="161" name="PlaceHolder 4"/>
          <p:cNvSpPr>
            <a:spLocks noGrp="1"/>
          </p:cNvSpPr>
          <p:nvPr>
            <p:ph/>
          </p:nvPr>
        </p:nvSpPr>
        <p:spPr>
          <a:xfrm>
            <a:off x="914400" y="1523880"/>
            <a:ext cx="10472760" cy="4110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nSpc>
                <a:spcPct val="100000"/>
              </a:lnSpc>
              <a:spcBef>
                <a:spcPts val="1001"/>
              </a:spcBef>
              <a:buNone/>
              <a:tabLst>
                <a:tab algn="l" pos="0"/>
              </a:tabLst>
            </a:pPr>
            <a:endParaRPr b="0" lang="en-US" sz="1800" spc="-1" strike="noStrike">
              <a:solidFill>
                <a:srgbClr val="000000"/>
              </a:solidFill>
              <a:latin typeface="Arial"/>
            </a:endParaRPr>
          </a:p>
          <a:p>
            <a:pPr marL="399960" indent="-228600" algn="just">
              <a:lnSpc>
                <a:spcPct val="100000"/>
              </a:lnSpc>
              <a:spcBef>
                <a:spcPts val="499"/>
              </a:spcBef>
              <a:buNone/>
              <a:tabLst>
                <a:tab algn="l" pos="0"/>
              </a:tabLst>
            </a:pPr>
            <a:endParaRPr b="0" lang="en-US" sz="1800" spc="-1" strike="noStrike">
              <a:solidFill>
                <a:srgbClr val="000000"/>
              </a:solidFill>
              <a:latin typeface="Arial"/>
            </a:endParaRPr>
          </a:p>
        </p:txBody>
      </p:sp>
      <p:sp>
        <p:nvSpPr>
          <p:cNvPr id="162" name="Rectangle 161"/>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4A8FBA9F-7BF4-474F-ADFF-3E7A02E922F4}"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64"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65" name="PlaceHolder 3"/>
          <p:cNvSpPr>
            <a:spLocks noGrp="1"/>
          </p:cNvSpPr>
          <p:nvPr>
            <p:ph type="title"/>
          </p:nvPr>
        </p:nvSpPr>
        <p:spPr>
          <a:xfrm>
            <a:off x="734400" y="60948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en-US" sz="2800" spc="-1" strike="noStrike">
              <a:solidFill>
                <a:srgbClr val="000000"/>
              </a:solidFill>
              <a:latin typeface="Arial"/>
            </a:endParaRPr>
          </a:p>
        </p:txBody>
      </p:sp>
      <p:sp>
        <p:nvSpPr>
          <p:cNvPr id="166" name="PlaceHolder 4"/>
          <p:cNvSpPr>
            <a:spLocks noGrp="1"/>
          </p:cNvSpPr>
          <p:nvPr>
            <p:ph/>
          </p:nvPr>
        </p:nvSpPr>
        <p:spPr>
          <a:xfrm>
            <a:off x="914400" y="1523880"/>
            <a:ext cx="10396800" cy="40546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a:t>
            </a:r>
            <a:endParaRPr b="0" lang="en-US" sz="18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en-US" sz="16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en-US" sz="1600" spc="-1" strike="noStrike">
              <a:solidFill>
                <a:srgbClr val="000000"/>
              </a:solidFill>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en-US" sz="1800" spc="-1" strike="noStrike">
              <a:solidFill>
                <a:srgbClr val="000000"/>
              </a:solidFill>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22 August 2022 at 11:00 ET. Call-in info available in slide-deck </a:t>
            </a:r>
            <a:r>
              <a:rPr b="0" lang="en-US" sz="1600" spc="-7" strike="noStrike" u="sng">
                <a:solidFill>
                  <a:srgbClr val="3333cc"/>
                </a:solidFill>
                <a:uFillTx/>
                <a:latin typeface="Times New Roman"/>
                <a:ea typeface="MS Gothic"/>
                <a:hlinkClick r:id="rId1"/>
              </a:rPr>
              <a:t>18-16-0038r25</a:t>
            </a:r>
            <a:r>
              <a:rPr b="0" lang="en-US" sz="1600" spc="-7" strike="noStrike">
                <a:solidFill>
                  <a:srgbClr val="000000"/>
                </a:solidFill>
                <a:latin typeface="Times New Roman"/>
                <a:ea typeface="MS Gothic"/>
              </a:rPr>
              <a:t> or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en-US" sz="1600" spc="-1" strike="noStrike">
              <a:solidFill>
                <a:srgbClr val="000000"/>
              </a:solidFill>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en-US" sz="1600" spc="-1" strike="noStrike">
              <a:solidFill>
                <a:srgbClr val="000000"/>
              </a:solidFill>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a:t>
            </a:r>
            <a:endParaRPr b="0" lang="en-US" sz="1600" spc="-1" strike="noStrike">
              <a:solidFill>
                <a:srgbClr val="000000"/>
              </a:solidFill>
              <a:latin typeface="Arial"/>
            </a:endParaRPr>
          </a:p>
        </p:txBody>
      </p:sp>
      <p:sp>
        <p:nvSpPr>
          <p:cNvPr id="167" name="Rectangle 166"/>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dt"/>
          </p:nvPr>
        </p:nvSpPr>
        <p:spPr>
          <a:xfrm>
            <a:off x="912960" y="333360"/>
            <a:ext cx="220896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98" name="PlaceHolder 2"/>
          <p:cNvSpPr>
            <a:spLocks noGrp="1"/>
          </p:cNvSpPr>
          <p:nvPr>
            <p:ph type="title"/>
          </p:nvPr>
        </p:nvSpPr>
        <p:spPr>
          <a:xfrm>
            <a:off x="990720" y="606600"/>
            <a:ext cx="10364760" cy="88812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en-US" sz="2800" spc="-1" strike="noStrike">
              <a:solidFill>
                <a:srgbClr val="000000"/>
              </a:solidFill>
              <a:latin typeface="Arial"/>
            </a:endParaRPr>
          </a:p>
        </p:txBody>
      </p:sp>
      <p:sp>
        <p:nvSpPr>
          <p:cNvPr id="99" name="PlaceHolder 3"/>
          <p:cNvSpPr>
            <a:spLocks noGrp="1"/>
          </p:cNvSpPr>
          <p:nvPr>
            <p:ph type="sldNum"/>
          </p:nvPr>
        </p:nvSpPr>
        <p:spPr>
          <a:xfrm>
            <a:off x="5643000" y="6475320"/>
            <a:ext cx="90756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C334D17D-4304-4BCE-AB1F-420FDC0D5ED2}"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0" name="Rectangle 4"/>
          <p:cNvSpPr/>
          <p:nvPr/>
        </p:nvSpPr>
        <p:spPr>
          <a:xfrm>
            <a:off x="914400" y="1676520"/>
            <a:ext cx="10513080" cy="465912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100"/>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dt"/>
          </p:nvPr>
        </p:nvSpPr>
        <p:spPr>
          <a:xfrm>
            <a:off x="914400" y="336600"/>
            <a:ext cx="220896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03" name="PlaceHolder 2"/>
          <p:cNvSpPr>
            <a:spLocks noGrp="1"/>
          </p:cNvSpPr>
          <p:nvPr>
            <p:ph type="title"/>
          </p:nvPr>
        </p:nvSpPr>
        <p:spPr>
          <a:xfrm>
            <a:off x="990720" y="606600"/>
            <a:ext cx="10364760" cy="88812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en-US" sz="2800" spc="-1" strike="noStrike">
              <a:solidFill>
                <a:srgbClr val="000000"/>
              </a:solidFill>
              <a:latin typeface="Arial"/>
            </a:endParaRPr>
          </a:p>
        </p:txBody>
      </p:sp>
      <p:sp>
        <p:nvSpPr>
          <p:cNvPr id="104" name="PlaceHolder 3"/>
          <p:cNvSpPr>
            <a:spLocks noGrp="1"/>
          </p:cNvSpPr>
          <p:nvPr>
            <p:ph type="sldNum"/>
          </p:nvPr>
        </p:nvSpPr>
        <p:spPr>
          <a:xfrm>
            <a:off x="5643000" y="6475320"/>
            <a:ext cx="90756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9EC1F2B6-C393-4B31-BF66-553EC4446359}"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5" name="Rectangle 4"/>
          <p:cNvSpPr/>
          <p:nvPr/>
        </p:nvSpPr>
        <p:spPr>
          <a:xfrm>
            <a:off x="914400" y="1600200"/>
            <a:ext cx="10513080" cy="465912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6" name="Rectangle 105"/>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dt"/>
          </p:nvPr>
        </p:nvSpPr>
        <p:spPr>
          <a:xfrm>
            <a:off x="914400" y="336600"/>
            <a:ext cx="220896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08" name="PlaceHolder 2"/>
          <p:cNvSpPr>
            <a:spLocks noGrp="1"/>
          </p:cNvSpPr>
          <p:nvPr>
            <p:ph type="title"/>
          </p:nvPr>
        </p:nvSpPr>
        <p:spPr>
          <a:xfrm>
            <a:off x="990720" y="606600"/>
            <a:ext cx="10364760" cy="88812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en-US" sz="2800" spc="-1" strike="noStrike">
              <a:solidFill>
                <a:srgbClr val="000000"/>
              </a:solidFill>
              <a:latin typeface="Arial"/>
            </a:endParaRPr>
          </a:p>
        </p:txBody>
      </p:sp>
      <p:sp>
        <p:nvSpPr>
          <p:cNvPr id="109" name="PlaceHolder 3"/>
          <p:cNvSpPr>
            <a:spLocks noGrp="1"/>
          </p:cNvSpPr>
          <p:nvPr>
            <p:ph type="sldNum"/>
          </p:nvPr>
        </p:nvSpPr>
        <p:spPr>
          <a:xfrm>
            <a:off x="5643000" y="6475320"/>
            <a:ext cx="90756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2A04EF67-8C75-49E1-81F2-F1FB88D68AA8}"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10" name="Rectangle 4"/>
          <p:cNvSpPr/>
          <p:nvPr/>
        </p:nvSpPr>
        <p:spPr>
          <a:xfrm>
            <a:off x="914400" y="1676520"/>
            <a:ext cx="10364760" cy="465912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11" name="Rectangle 110"/>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6760" cy="98640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en-US" sz="2800" spc="-1" strike="noStrike">
              <a:solidFill>
                <a:srgbClr val="000000"/>
              </a:solidFill>
              <a:latin typeface="Arial"/>
            </a:endParaRPr>
          </a:p>
        </p:txBody>
      </p:sp>
      <p:sp>
        <p:nvSpPr>
          <p:cNvPr id="113" name="PlaceHolder 2"/>
          <p:cNvSpPr>
            <a:spLocks noGrp="1"/>
          </p:cNvSpPr>
          <p:nvPr>
            <p:ph/>
          </p:nvPr>
        </p:nvSpPr>
        <p:spPr>
          <a:xfrm>
            <a:off x="2208960" y="1066680"/>
            <a:ext cx="7768440" cy="411084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14" name="PlaceHolder 3"/>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E3CE67AE-A26E-41A5-9CB8-605C74286647}"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15" name="PlaceHolder 4"/>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16" name="Rectangle 6"/>
          <p:cNvSpPr/>
          <p:nvPr/>
        </p:nvSpPr>
        <p:spPr>
          <a:xfrm>
            <a:off x="914400" y="1905120"/>
            <a:ext cx="1043676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55"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66"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7" name="Rectangle 116"/>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4480" cy="103608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en-US" sz="2800" spc="-1" strike="noStrike">
              <a:solidFill>
                <a:srgbClr val="000000"/>
              </a:solidFill>
              <a:latin typeface="Arial"/>
            </a:endParaRPr>
          </a:p>
        </p:txBody>
      </p:sp>
      <p:sp>
        <p:nvSpPr>
          <p:cNvPr id="119" name="PlaceHolder 2"/>
          <p:cNvSpPr>
            <a:spLocks noGrp="1"/>
          </p:cNvSpPr>
          <p:nvPr>
            <p:ph/>
          </p:nvPr>
        </p:nvSpPr>
        <p:spPr>
          <a:xfrm>
            <a:off x="914400" y="1906560"/>
            <a:ext cx="10472760" cy="4110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en-US" sz="18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en-US" sz="1800" spc="-1" strike="noStrike">
              <a:solidFill>
                <a:srgbClr val="000000"/>
              </a:solidFill>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92"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en-US" sz="16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1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en-US" sz="1800" spc="-1" strike="noStrike">
              <a:solidFill>
                <a:srgbClr val="000000"/>
              </a:solidFill>
              <a:latin typeface="Arial"/>
            </a:endParaRPr>
          </a:p>
        </p:txBody>
      </p:sp>
      <p:sp>
        <p:nvSpPr>
          <p:cNvPr id="120" name="PlaceHolder 3"/>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2CAAD122-9F95-4A99-915A-6D06265DC9DA}"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1" name="PlaceHolder 4"/>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22" name="Rectangle 121"/>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6800" cy="103608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en-US" sz="2800" spc="-1" strike="noStrike">
              <a:solidFill>
                <a:srgbClr val="000000"/>
              </a:solidFill>
              <a:latin typeface="Arial"/>
            </a:endParaRPr>
          </a:p>
        </p:txBody>
      </p:sp>
      <p:sp>
        <p:nvSpPr>
          <p:cNvPr id="124" name="PlaceHolder 2"/>
          <p:cNvSpPr>
            <a:spLocks noGrp="1"/>
          </p:cNvSpPr>
          <p:nvPr>
            <p:ph/>
          </p:nvPr>
        </p:nvSpPr>
        <p:spPr>
          <a:xfrm>
            <a:off x="914400" y="1905120"/>
            <a:ext cx="10472760" cy="41122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60"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en-US" sz="1800" spc="-1" strike="noStrike">
              <a:solidFill>
                <a:srgbClr val="000000"/>
              </a:solidFill>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en-US" sz="1600" spc="-1" strike="noStrike">
              <a:solidFill>
                <a:srgbClr val="000000"/>
              </a:solidFill>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72"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en-US" sz="1800" spc="-1" strike="noStrike">
              <a:solidFill>
                <a:srgbClr val="000000"/>
              </a:solidFill>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25" name="PlaceHolder 3"/>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81ECA335-2745-4E63-A033-925B6F55DE78}"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6" name="PlaceHolder 4"/>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27" name="Rectangle 126"/>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E71655B-E3CE-4C11-BCFB-2174D4740392}"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29"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0"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en-US" sz="2800" spc="-1" strike="noStrike">
              <a:solidFill>
                <a:srgbClr val="000000"/>
              </a:solidFill>
              <a:latin typeface="Arial"/>
            </a:endParaRPr>
          </a:p>
        </p:txBody>
      </p:sp>
      <p:sp>
        <p:nvSpPr>
          <p:cNvPr id="131" name="PlaceHolder 4"/>
          <p:cNvSpPr>
            <a:spLocks noGrp="1"/>
          </p:cNvSpPr>
          <p:nvPr>
            <p:ph/>
          </p:nvPr>
        </p:nvSpPr>
        <p:spPr>
          <a:xfrm>
            <a:off x="914400" y="1525680"/>
            <a:ext cx="10472760" cy="4110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32" name="Rectangle 131"/>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3493663D-AE0B-4CF5-B0D0-68375E800358}"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4"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5"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en-US" sz="2800" spc="-1" strike="noStrike">
              <a:solidFill>
                <a:srgbClr val="000000"/>
              </a:solidFill>
              <a:latin typeface="Arial"/>
            </a:endParaRPr>
          </a:p>
        </p:txBody>
      </p:sp>
      <p:sp>
        <p:nvSpPr>
          <p:cNvPr id="136" name="PlaceHolder 4"/>
          <p:cNvSpPr>
            <a:spLocks noGrp="1"/>
          </p:cNvSpPr>
          <p:nvPr>
            <p:ph/>
          </p:nvPr>
        </p:nvSpPr>
        <p:spPr>
          <a:xfrm>
            <a:off x="914400" y="1525680"/>
            <a:ext cx="10580400" cy="49244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Reflector discussion wrap-up?</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Skeletal draft: </a:t>
            </a:r>
            <a:r>
              <a:rPr b="1" lang="en-US" sz="1800" spc="-7" strike="noStrike" u="sng">
                <a:solidFill>
                  <a:srgbClr val="3333cc"/>
                </a:solidFill>
                <a:uFillTx/>
                <a:latin typeface="Times New Roman"/>
                <a:ea typeface="MS Gothic"/>
                <a:hlinkClick r:id="rId1"/>
              </a:rPr>
              <a:t>18-22-0087r0</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 other business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p:txBody>
      </p:sp>
      <p:sp>
        <p:nvSpPr>
          <p:cNvPr id="137" name="Rectangle 136"/>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79562</TotalTime>
  <Application>LibreOffice/7.2.7.2$Linux_X86_64 LibreOffice_project/20$Build-2</Application>
  <AppVersion>15.0000</AppVersion>
  <Words>2429</Words>
  <Paragraphs>413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21 July 2022</cp:keywords>
  <dc:language>sv-SE</dc:language>
  <cp:lastModifiedBy>Amelia Andersdotter</cp:lastModifiedBy>
  <cp:lastPrinted>1601-01-01T00:00:00Z</cp:lastPrinted>
  <dcterms:modified xsi:type="dcterms:W3CDTF">2022-08-15T11:27:08Z</dcterms:modified>
  <cp:revision>4795</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12</vt:i4>
  </property>
  <property fmtid="{D5CDD505-2E9C-101B-9397-08002B2CF9AE}" pid="3" name="PresentationFormat">
    <vt:lpwstr>Widescreen</vt:lpwstr>
  </property>
  <property fmtid="{D5CDD505-2E9C-101B-9397-08002B2CF9AE}" pid="4" name="Slides">
    <vt:i4>15</vt:i4>
  </property>
</Properties>
</file>