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13.xml.rels" ContentType="application/vnd.openxmlformats-package.relationships+xml"/>
  <Override PartName="/ppt/notesSlides/_rels/notesSlide9.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4.xml.rels" ContentType="application/vnd.openxmlformats-package.relationships+xml"/>
  <Override PartName="/ppt/notesSlides/_rels/notesSlide15.xml.rels" ContentType="application/vnd.openxmlformats-package.relationships+xml"/>
  <Override PartName="/ppt/notesSlides/_rels/notesSlide14.xml.rels" ContentType="application/vnd.openxmlformats-package.relationships+xml"/>
  <Override PartName="/ppt/notesSlides/_rels/notesSlide1.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en-US" sz="1800" spc="-1" strike="noStrike">
                <a:solidFill>
                  <a:srgbClr val="000000"/>
                </a:solidFill>
                <a:latin typeface="Arial"/>
              </a:rPr>
              <a:t>Klicka för att flytta </a:t>
            </a:r>
            <a:r>
              <a:rPr b="0" lang="en-US" sz="1800" spc="-1" strike="noStrike">
                <a:solidFill>
                  <a:srgbClr val="000000"/>
                </a:solidFill>
                <a:latin typeface="Arial"/>
              </a:rPr>
              <a:t>sidan</a:t>
            </a:r>
            <a:endParaRPr b="0" lang="en-US" sz="1800" spc="-1" strike="noStrike">
              <a:solidFill>
                <a:srgbClr val="000000"/>
              </a:solidFill>
              <a:latin typeface="Arial"/>
            </a:endParaRPr>
          </a:p>
        </p:txBody>
      </p:sp>
      <p:sp>
        <p:nvSpPr>
          <p:cNvPr id="85"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sv-SE" sz="2000" spc="-1" strike="noStrike">
                <a:latin typeface="Arial"/>
              </a:rPr>
              <a:t>Klicka för att redigera anteckningarnas format</a:t>
            </a:r>
            <a:endParaRPr b="0" lang="sv-SE" sz="2000" spc="-1" strike="noStrike">
              <a:latin typeface="Arial"/>
            </a:endParaRPr>
          </a:p>
        </p:txBody>
      </p:sp>
      <p:sp>
        <p:nvSpPr>
          <p:cNvPr id="86"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sv-SE" sz="1400" spc="-1" strike="noStrike">
                <a:latin typeface="Times New Roman"/>
              </a:rPr>
              <a:t>&lt;sidhuvud&gt;</a:t>
            </a:r>
            <a:endParaRPr b="0" lang="sv-SE" sz="1400" spc="-1" strike="noStrike">
              <a:latin typeface="Times New Roman"/>
            </a:endParaRPr>
          </a:p>
        </p:txBody>
      </p:sp>
      <p:sp>
        <p:nvSpPr>
          <p:cNvPr id="87" name="PlaceHolder 4"/>
          <p:cNvSpPr>
            <a:spLocks noGrp="1"/>
          </p:cNvSpPr>
          <p:nvPr>
            <p:ph type="dt"/>
          </p:nvPr>
        </p:nvSpPr>
        <p:spPr>
          <a:xfrm>
            <a:off x="4278960" y="0"/>
            <a:ext cx="3280680" cy="534240"/>
          </a:xfrm>
          <a:prstGeom prst="rect">
            <a:avLst/>
          </a:prstGeom>
          <a:noFill/>
          <a:ln w="0">
            <a:noFill/>
          </a:ln>
        </p:spPr>
        <p:txBody>
          <a:bodyPr lIns="0" rIns="0" tIns="0" bIns="0" anchor="t">
            <a:noAutofit/>
          </a:bodyPr>
          <a:p>
            <a:pPr algn="r">
              <a:buNone/>
            </a:pPr>
            <a:r>
              <a:rPr b="0" lang="sv-SE" sz="1400" spc="-1" strike="noStrike">
                <a:latin typeface="Times New Roman"/>
              </a:rPr>
              <a:t>&lt;datum/tid&gt;</a:t>
            </a:r>
            <a:endParaRPr b="0" lang="sv-SE" sz="1400" spc="-1" strike="noStrike">
              <a:latin typeface="Times New Roman"/>
            </a:endParaRPr>
          </a:p>
        </p:txBody>
      </p:sp>
      <p:sp>
        <p:nvSpPr>
          <p:cNvPr id="88" name="PlaceHolder 5"/>
          <p:cNvSpPr>
            <a:spLocks noGrp="1"/>
          </p:cNvSpPr>
          <p:nvPr>
            <p:ph type="ftr"/>
          </p:nvPr>
        </p:nvSpPr>
        <p:spPr>
          <a:xfrm>
            <a:off x="0" y="10157400"/>
            <a:ext cx="3280680" cy="534240"/>
          </a:xfrm>
          <a:prstGeom prst="rect">
            <a:avLst/>
          </a:prstGeom>
          <a:noFill/>
          <a:ln w="0">
            <a:noFill/>
          </a:ln>
        </p:spPr>
        <p:txBody>
          <a:bodyPr lIns="0" rIns="0" tIns="0" bIns="0" anchor="b">
            <a:noAutofit/>
          </a:bodyPr>
          <a:p>
            <a:r>
              <a:rPr b="0" lang="sv-SE" sz="1400" spc="-1" strike="noStrike">
                <a:latin typeface="Times New Roman"/>
              </a:rPr>
              <a:t>&lt;sidfot&gt;</a:t>
            </a:r>
            <a:endParaRPr b="0" lang="sv-SE" sz="1400" spc="-1" strike="noStrike">
              <a:latin typeface="Times New Roman"/>
            </a:endParaRPr>
          </a:p>
        </p:txBody>
      </p:sp>
      <p:sp>
        <p:nvSpPr>
          <p:cNvPr id="89" name="PlaceHolder 6"/>
          <p:cNvSpPr>
            <a:spLocks noGrp="1"/>
          </p:cNvSpPr>
          <p:nvPr>
            <p:ph type="sldNum"/>
          </p:nvPr>
        </p:nvSpPr>
        <p:spPr>
          <a:xfrm>
            <a:off x="4278960" y="10157400"/>
            <a:ext cx="3280680" cy="534240"/>
          </a:xfrm>
          <a:prstGeom prst="rect">
            <a:avLst/>
          </a:prstGeom>
          <a:noFill/>
          <a:ln w="0">
            <a:noFill/>
          </a:ln>
        </p:spPr>
        <p:txBody>
          <a:bodyPr lIns="0" rIns="0" tIns="0" bIns="0" anchor="b">
            <a:noAutofit/>
          </a:bodyPr>
          <a:p>
            <a:pPr algn="r">
              <a:buNone/>
            </a:pPr>
            <a:fld id="{DAECC5B1-D4F9-441A-A9BF-459635A15A68}" type="slidenum">
              <a:rPr b="0" lang="sv-SE" sz="1400" spc="-1" strike="noStrike">
                <a:latin typeface="Times New Roman"/>
              </a:rPr>
              <a:t>&lt;nummer&gt;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PlaceHolder 1"/>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69" name="PlaceHolder 2"/>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70" name="PlaceHolder 3"/>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71" name="PlaceHolder 4"/>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F2E87138-CD41-40F4-A0FC-3BBE4CDC6BF7}"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72" name="Text Box 2"/>
          <p:cNvSpPr/>
          <p:nvPr/>
        </p:nvSpPr>
        <p:spPr>
          <a:xfrm>
            <a:off x="1154160" y="701640"/>
            <a:ext cx="4623480" cy="3466080"/>
          </a:xfrm>
          <a:prstGeom prst="rect">
            <a:avLst/>
          </a:prstGeom>
          <a:solidFill>
            <a:srgbClr val="ffffff"/>
          </a:solidFill>
          <a:ln w="9525">
            <a:solidFill>
              <a:srgbClr val="000000"/>
            </a:solidFill>
            <a:miter/>
          </a:ln>
        </p:spPr>
        <p:style>
          <a:lnRef idx="0"/>
          <a:fillRef idx="0"/>
          <a:effectRef idx="0"/>
          <a:fontRef idx="minor"/>
        </p:style>
      </p:sp>
      <p:sp>
        <p:nvSpPr>
          <p:cNvPr id="173" name="PlaceHolder 5"/>
          <p:cNvSpPr>
            <a:spLocks noGrp="1"/>
          </p:cNvSpPr>
          <p:nvPr>
            <p:ph type="body"/>
          </p:nvPr>
        </p:nvSpPr>
        <p:spPr>
          <a:xfrm>
            <a:off x="923760" y="4408560"/>
            <a:ext cx="5083920" cy="4267800"/>
          </a:xfrm>
          <a:prstGeom prst="rect">
            <a:avLst/>
          </a:prstGeom>
          <a:noFill/>
          <a:ln w="9360">
            <a:noFill/>
          </a:ln>
        </p:spPr>
        <p:txBody>
          <a:bodyPr numCol="1" spcCol="0" lIns="93600" rIns="93600" tIns="46080" bIns="46080" anchor="ctr">
            <a:noAutofit/>
          </a:bodyPr>
          <a:p>
            <a:endParaRPr b="0" lang="sv-SE"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PlaceHolder 1"/>
          <p:cNvSpPr>
            <a:spLocks noGrp="1"/>
          </p:cNvSpPr>
          <p:nvPr>
            <p:ph type="sldImg"/>
          </p:nvPr>
        </p:nvSpPr>
        <p:spPr>
          <a:xfrm>
            <a:off x="385920" y="701640"/>
            <a:ext cx="6159240" cy="3465000"/>
          </a:xfrm>
          <a:prstGeom prst="rect">
            <a:avLst/>
          </a:prstGeom>
          <a:ln w="0">
            <a:noFill/>
          </a:ln>
        </p:spPr>
      </p:sp>
      <p:sp>
        <p:nvSpPr>
          <p:cNvPr id="208" name="PlaceHolder 2"/>
          <p:cNvSpPr>
            <a:spLocks noGrp="1"/>
          </p:cNvSpPr>
          <p:nvPr>
            <p:ph type="body"/>
          </p:nvPr>
        </p:nvSpPr>
        <p:spPr>
          <a:xfrm>
            <a:off x="923760" y="4408560"/>
            <a:ext cx="5082120" cy="41727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9" name="PlaceHolder 3"/>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0" name="PlaceHolder 4"/>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1" name="PlaceHolder 5"/>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2" name="PlaceHolder 6"/>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1BEA8ED-75A5-4FE9-A414-C816D3E4A225}"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PlaceHolder 1"/>
          <p:cNvSpPr>
            <a:spLocks noGrp="1"/>
          </p:cNvSpPr>
          <p:nvPr>
            <p:ph type="sldImg"/>
          </p:nvPr>
        </p:nvSpPr>
        <p:spPr>
          <a:xfrm>
            <a:off x="385920" y="701640"/>
            <a:ext cx="6159240" cy="3463560"/>
          </a:xfrm>
          <a:prstGeom prst="rect">
            <a:avLst/>
          </a:prstGeom>
          <a:ln w="0">
            <a:noFill/>
          </a:ln>
        </p:spPr>
      </p:sp>
      <p:sp>
        <p:nvSpPr>
          <p:cNvPr id="214" name="PlaceHolder 2"/>
          <p:cNvSpPr>
            <a:spLocks noGrp="1"/>
          </p:cNvSpPr>
          <p:nvPr>
            <p:ph type="body"/>
          </p:nvPr>
        </p:nvSpPr>
        <p:spPr>
          <a:xfrm>
            <a:off x="923760" y="4408560"/>
            <a:ext cx="5081760" cy="41724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5" name="PlaceHolder 3"/>
          <p:cNvSpPr>
            <a:spLocks noGrp="1"/>
          </p:cNvSpPr>
          <p:nvPr>
            <p:ph type="hdr"/>
          </p:nvPr>
        </p:nvSpPr>
        <p:spPr>
          <a:xfrm>
            <a:off x="5640480" y="96840"/>
            <a:ext cx="636840" cy="2080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6" name="PlaceHolder 4"/>
          <p:cNvSpPr>
            <a:spLocks noGrp="1"/>
          </p:cNvSpPr>
          <p:nvPr>
            <p:ph type="dt"/>
          </p:nvPr>
        </p:nvSpPr>
        <p:spPr>
          <a:xfrm>
            <a:off x="654120" y="96840"/>
            <a:ext cx="822600" cy="2080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7" name="PlaceHolder 5"/>
          <p:cNvSpPr>
            <a:spLocks noGrp="1"/>
          </p:cNvSpPr>
          <p:nvPr>
            <p:ph type="ftr"/>
          </p:nvPr>
        </p:nvSpPr>
        <p:spPr>
          <a:xfrm>
            <a:off x="5357880" y="8985240"/>
            <a:ext cx="919440" cy="17820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8" name="PlaceHolder 6"/>
          <p:cNvSpPr>
            <a:spLocks noGrp="1"/>
          </p:cNvSpPr>
          <p:nvPr>
            <p:ph type="sldNum"/>
          </p:nvPr>
        </p:nvSpPr>
        <p:spPr>
          <a:xfrm>
            <a:off x="3222720" y="8985240"/>
            <a:ext cx="508320" cy="36072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2A82E36F-EEA8-45FB-B846-6F979F1C3AD0}"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PlaceHolder 1"/>
          <p:cNvSpPr>
            <a:spLocks noGrp="1"/>
          </p:cNvSpPr>
          <p:nvPr>
            <p:ph type="sldImg"/>
          </p:nvPr>
        </p:nvSpPr>
        <p:spPr>
          <a:xfrm>
            <a:off x="385920" y="701640"/>
            <a:ext cx="6159240" cy="3465000"/>
          </a:xfrm>
          <a:prstGeom prst="rect">
            <a:avLst/>
          </a:prstGeom>
          <a:ln w="0">
            <a:noFill/>
          </a:ln>
        </p:spPr>
      </p:sp>
      <p:sp>
        <p:nvSpPr>
          <p:cNvPr id="220" name="PlaceHolder 2"/>
          <p:cNvSpPr>
            <a:spLocks noGrp="1"/>
          </p:cNvSpPr>
          <p:nvPr>
            <p:ph type="body"/>
          </p:nvPr>
        </p:nvSpPr>
        <p:spPr>
          <a:xfrm>
            <a:off x="923760" y="4408560"/>
            <a:ext cx="5082120" cy="41727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1" name="PlaceHolder 3"/>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2" name="PlaceHolder 4"/>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3" name="PlaceHolder 5"/>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4" name="PlaceHolder 6"/>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E0F6CC9F-23C2-4A23-87BA-CE9C16070367}"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5" name="PlaceHolder 1"/>
          <p:cNvSpPr>
            <a:spLocks noGrp="1"/>
          </p:cNvSpPr>
          <p:nvPr>
            <p:ph type="sldImg"/>
          </p:nvPr>
        </p:nvSpPr>
        <p:spPr>
          <a:xfrm>
            <a:off x="385920" y="701640"/>
            <a:ext cx="6159240" cy="3465000"/>
          </a:xfrm>
          <a:prstGeom prst="rect">
            <a:avLst/>
          </a:prstGeom>
          <a:ln w="0">
            <a:noFill/>
          </a:ln>
        </p:spPr>
      </p:sp>
      <p:sp>
        <p:nvSpPr>
          <p:cNvPr id="226" name="PlaceHolder 2"/>
          <p:cNvSpPr>
            <a:spLocks noGrp="1"/>
          </p:cNvSpPr>
          <p:nvPr>
            <p:ph type="body"/>
          </p:nvPr>
        </p:nvSpPr>
        <p:spPr>
          <a:xfrm>
            <a:off x="923760" y="4408560"/>
            <a:ext cx="5082120" cy="41727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7" name="PlaceHolder 3"/>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8" name="PlaceHolder 4"/>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9" name="PlaceHolder 5"/>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0" name="PlaceHolder 6"/>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4DD9D927-F916-4D6F-BFE3-D2993012367E}"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PlaceHolder 1"/>
          <p:cNvSpPr>
            <a:spLocks noGrp="1"/>
          </p:cNvSpPr>
          <p:nvPr>
            <p:ph type="sldImg"/>
          </p:nvPr>
        </p:nvSpPr>
        <p:spPr>
          <a:xfrm>
            <a:off x="385920" y="701640"/>
            <a:ext cx="6159240" cy="3465000"/>
          </a:xfrm>
          <a:prstGeom prst="rect">
            <a:avLst/>
          </a:prstGeom>
          <a:ln w="0">
            <a:noFill/>
          </a:ln>
        </p:spPr>
      </p:sp>
      <p:sp>
        <p:nvSpPr>
          <p:cNvPr id="232" name="PlaceHolder 2"/>
          <p:cNvSpPr>
            <a:spLocks noGrp="1"/>
          </p:cNvSpPr>
          <p:nvPr>
            <p:ph type="body"/>
          </p:nvPr>
        </p:nvSpPr>
        <p:spPr>
          <a:xfrm>
            <a:off x="923760" y="4408560"/>
            <a:ext cx="5082120" cy="41727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3" name="PlaceHolder 3"/>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34" name="PlaceHolder 4"/>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5" name="PlaceHolder 5"/>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6" name="PlaceHolder 6"/>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4838B8C2-A28E-4D78-AFD6-38D41DBB4E92}"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PlaceHolder 1"/>
          <p:cNvSpPr>
            <a:spLocks noGrp="1"/>
          </p:cNvSpPr>
          <p:nvPr>
            <p:ph type="sldImg"/>
          </p:nvPr>
        </p:nvSpPr>
        <p:spPr>
          <a:xfrm>
            <a:off x="385920" y="701640"/>
            <a:ext cx="6159240" cy="3465000"/>
          </a:xfrm>
          <a:prstGeom prst="rect">
            <a:avLst/>
          </a:prstGeom>
          <a:ln w="0">
            <a:noFill/>
          </a:ln>
        </p:spPr>
      </p:sp>
      <p:sp>
        <p:nvSpPr>
          <p:cNvPr id="238" name="PlaceHolder 2"/>
          <p:cNvSpPr>
            <a:spLocks noGrp="1"/>
          </p:cNvSpPr>
          <p:nvPr>
            <p:ph type="body"/>
          </p:nvPr>
        </p:nvSpPr>
        <p:spPr>
          <a:xfrm>
            <a:off x="923760" y="4408560"/>
            <a:ext cx="5082120" cy="41727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9" name="PlaceHolder 3"/>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40" name="PlaceHolder 4"/>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41" name="PlaceHolder 5"/>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42" name="PlaceHolder 6"/>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342B2A1-0D33-4745-BB69-DD013005DB39}"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PlaceHolder 1"/>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75" name="PlaceHolder 2"/>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6" name="PlaceHolder 3"/>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77" name="PlaceHolder 4"/>
          <p:cNvSpPr>
            <a:spLocks noGrp="1"/>
          </p:cNvSpPr>
          <p:nvPr>
            <p:ph type="sldNum"/>
          </p:nvPr>
        </p:nvSpPr>
        <p:spPr>
          <a:xfrm>
            <a:off x="3279240" y="9000720"/>
            <a:ext cx="412560" cy="18216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5FEC7BFD-7D0E-4A6F-8FF4-E5CD77F0D703}"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78" name="Rectangle 7"/>
          <p:cNvSpPr/>
          <p:nvPr/>
        </p:nvSpPr>
        <p:spPr>
          <a:xfrm>
            <a:off x="3885840" y="8830440"/>
            <a:ext cx="2969640" cy="46332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E92AA9AB-6E41-4E66-9F0F-C2E2063D45A7}"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79" name="PlaceHolder 5"/>
          <p:cNvSpPr>
            <a:spLocks noGrp="1"/>
          </p:cNvSpPr>
          <p:nvPr>
            <p:ph type="sldImg"/>
          </p:nvPr>
        </p:nvSpPr>
        <p:spPr>
          <a:xfrm>
            <a:off x="334800" y="698400"/>
            <a:ext cx="6187680" cy="3481200"/>
          </a:xfrm>
          <a:prstGeom prst="rect">
            <a:avLst/>
          </a:prstGeom>
          <a:ln w="0">
            <a:noFill/>
          </a:ln>
        </p:spPr>
      </p:sp>
      <p:sp>
        <p:nvSpPr>
          <p:cNvPr id="180" name="PlaceHolder 6"/>
          <p:cNvSpPr>
            <a:spLocks noGrp="1"/>
          </p:cNvSpPr>
          <p:nvPr>
            <p:ph type="body"/>
          </p:nvPr>
        </p:nvSpPr>
        <p:spPr>
          <a:xfrm>
            <a:off x="915480" y="4416120"/>
            <a:ext cx="5024880" cy="417960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82" name="PlaceHolder 2"/>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83" name="PlaceHolder 3"/>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84" name="PlaceHolder 4"/>
          <p:cNvSpPr>
            <a:spLocks noGrp="1"/>
          </p:cNvSpPr>
          <p:nvPr>
            <p:ph type="sldNum"/>
          </p:nvPr>
        </p:nvSpPr>
        <p:spPr>
          <a:xfrm>
            <a:off x="3279240" y="9000720"/>
            <a:ext cx="412560" cy="18216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005A5F25-870D-430F-8CBD-B38DCB39DFC9}"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85" name="Rectangle 7"/>
          <p:cNvSpPr/>
          <p:nvPr/>
        </p:nvSpPr>
        <p:spPr>
          <a:xfrm>
            <a:off x="3885840" y="8830440"/>
            <a:ext cx="2969640" cy="46332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9EF311AB-0E47-4F7E-9904-AB52989C0480}"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86" name="PlaceHolder 5"/>
          <p:cNvSpPr>
            <a:spLocks noGrp="1"/>
          </p:cNvSpPr>
          <p:nvPr>
            <p:ph type="sldImg"/>
          </p:nvPr>
        </p:nvSpPr>
        <p:spPr>
          <a:xfrm>
            <a:off x="334800" y="698400"/>
            <a:ext cx="6187680" cy="3481200"/>
          </a:xfrm>
          <a:prstGeom prst="rect">
            <a:avLst/>
          </a:prstGeom>
          <a:ln w="0">
            <a:noFill/>
          </a:ln>
        </p:spPr>
      </p:sp>
      <p:sp>
        <p:nvSpPr>
          <p:cNvPr id="187" name="PlaceHolder 6"/>
          <p:cNvSpPr>
            <a:spLocks noGrp="1"/>
          </p:cNvSpPr>
          <p:nvPr>
            <p:ph type="body"/>
          </p:nvPr>
        </p:nvSpPr>
        <p:spPr>
          <a:xfrm>
            <a:off x="915480" y="4416120"/>
            <a:ext cx="5024880" cy="417960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PlaceHolder 1"/>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89" name="PlaceHolder 2"/>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90" name="PlaceHolder 3"/>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91" name="PlaceHolder 4"/>
          <p:cNvSpPr>
            <a:spLocks noGrp="1"/>
          </p:cNvSpPr>
          <p:nvPr>
            <p:ph type="sldNum"/>
          </p:nvPr>
        </p:nvSpPr>
        <p:spPr>
          <a:xfrm>
            <a:off x="3279240" y="9000720"/>
            <a:ext cx="412560" cy="18216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39667A5-FC99-4257-A954-B62BB7255E49}"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92" name="Rectangle 7"/>
          <p:cNvSpPr/>
          <p:nvPr/>
        </p:nvSpPr>
        <p:spPr>
          <a:xfrm>
            <a:off x="3885840" y="8830440"/>
            <a:ext cx="2969640" cy="46332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0F509471-DA52-43A2-BFFC-D16084E4A9E2}"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93" name="PlaceHolder 5"/>
          <p:cNvSpPr>
            <a:spLocks noGrp="1"/>
          </p:cNvSpPr>
          <p:nvPr>
            <p:ph type="sldImg"/>
          </p:nvPr>
        </p:nvSpPr>
        <p:spPr>
          <a:xfrm>
            <a:off x="334800" y="698400"/>
            <a:ext cx="6187680" cy="3481200"/>
          </a:xfrm>
          <a:prstGeom prst="rect">
            <a:avLst/>
          </a:prstGeom>
          <a:ln w="0">
            <a:noFill/>
          </a:ln>
        </p:spPr>
      </p:sp>
      <p:sp>
        <p:nvSpPr>
          <p:cNvPr id="194" name="PlaceHolder 6"/>
          <p:cNvSpPr>
            <a:spLocks noGrp="1"/>
          </p:cNvSpPr>
          <p:nvPr>
            <p:ph type="body"/>
          </p:nvPr>
        </p:nvSpPr>
        <p:spPr>
          <a:xfrm>
            <a:off x="915480" y="4416120"/>
            <a:ext cx="5024880" cy="417960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PlaceHolder 1"/>
          <p:cNvSpPr>
            <a:spLocks noGrp="1"/>
          </p:cNvSpPr>
          <p:nvPr>
            <p:ph type="sldImg"/>
          </p:nvPr>
        </p:nvSpPr>
        <p:spPr>
          <a:xfrm>
            <a:off x="385920" y="701640"/>
            <a:ext cx="6159240" cy="3465000"/>
          </a:xfrm>
          <a:prstGeom prst="rect">
            <a:avLst/>
          </a:prstGeom>
          <a:ln w="0">
            <a:noFill/>
          </a:ln>
        </p:spPr>
      </p:sp>
      <p:sp>
        <p:nvSpPr>
          <p:cNvPr id="196" name="PlaceHolder 2"/>
          <p:cNvSpPr>
            <a:spLocks noGrp="1"/>
          </p:cNvSpPr>
          <p:nvPr>
            <p:ph type="body"/>
          </p:nvPr>
        </p:nvSpPr>
        <p:spPr>
          <a:xfrm>
            <a:off x="923760" y="4408560"/>
            <a:ext cx="5082120" cy="41727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7" name="PlaceHolder 3"/>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98" name="PlaceHolder 4"/>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9" name="PlaceHolder 5"/>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0" name="PlaceHolder 6"/>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004A81C-554B-4B0F-96AA-BA1561B8CCCD}"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PlaceHolder 1"/>
          <p:cNvSpPr>
            <a:spLocks noGrp="1"/>
          </p:cNvSpPr>
          <p:nvPr>
            <p:ph type="sldImg"/>
          </p:nvPr>
        </p:nvSpPr>
        <p:spPr>
          <a:xfrm>
            <a:off x="385920" y="701640"/>
            <a:ext cx="6159240" cy="3465000"/>
          </a:xfrm>
          <a:prstGeom prst="rect">
            <a:avLst/>
          </a:prstGeom>
          <a:ln w="0">
            <a:noFill/>
          </a:ln>
        </p:spPr>
      </p:sp>
      <p:sp>
        <p:nvSpPr>
          <p:cNvPr id="202" name="PlaceHolder 2"/>
          <p:cNvSpPr>
            <a:spLocks noGrp="1"/>
          </p:cNvSpPr>
          <p:nvPr>
            <p:ph type="body"/>
          </p:nvPr>
        </p:nvSpPr>
        <p:spPr>
          <a:xfrm>
            <a:off x="923760" y="4408560"/>
            <a:ext cx="5082120" cy="41727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3" name="PlaceHolder 3"/>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4" name="PlaceHolder 4"/>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5" name="PlaceHolder 5"/>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6" name="PlaceHolder 6"/>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2ECD736E-3B5A-4DD5-B8D9-25F2BB24F493}"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8"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29"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31"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3"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4"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36"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7"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8"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9"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40"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41"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49"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1"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3"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54"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540000" y="8352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59"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60"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6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64"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6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68"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0"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71"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7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75"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76"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8"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79"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80"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81"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82"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83"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9"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12"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540000" y="8352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17"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18"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2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22"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4"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2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26"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1"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3" name="Date Placeholder 3"/>
          <p:cNvSpPr/>
          <p:nvPr/>
        </p:nvSpPr>
        <p:spPr>
          <a:xfrm>
            <a:off x="6534000" y="357120"/>
            <a:ext cx="4664880" cy="27036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802.18-22/0093r1</a:t>
            </a:r>
            <a:endParaRPr b="0" lang="sv-SE" sz="1800" spc="-1" strike="noStrike">
              <a:latin typeface="Arial"/>
            </a:endParaRPr>
          </a:p>
        </p:txBody>
      </p:sp>
      <p:sp>
        <p:nvSpPr>
          <p:cNvPr id="4"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r>
              <a:rPr b="0" lang="en-US" sz="1800" spc="-1" strike="noStrike">
                <a:solidFill>
                  <a:srgbClr val="000000"/>
                </a:solidFill>
                <a:latin typeface="Arial"/>
              </a:rPr>
              <a:t>Klicka för att </a:t>
            </a:r>
            <a:r>
              <a:rPr b="0" lang="en-US" sz="1800" spc="-1" strike="noStrike">
                <a:solidFill>
                  <a:srgbClr val="000000"/>
                </a:solidFill>
                <a:latin typeface="Arial"/>
              </a:rPr>
              <a:t>redigera </a:t>
            </a:r>
            <a:r>
              <a:rPr b="0" lang="en-US" sz="1800" spc="-1" strike="noStrike">
                <a:solidFill>
                  <a:srgbClr val="000000"/>
                </a:solidFill>
                <a:latin typeface="Arial"/>
              </a:rPr>
              <a:t>rubriktextens </a:t>
            </a:r>
            <a:r>
              <a:rPr b="0" lang="en-US" sz="1800" spc="-1" strike="noStrike">
                <a:solidFill>
                  <a:srgbClr val="000000"/>
                </a:solidFill>
                <a:latin typeface="Arial"/>
              </a:rPr>
              <a:t>format</a:t>
            </a:r>
            <a:endParaRPr b="0" lang="en-US" sz="1800" spc="-1" strike="noStrike">
              <a:solidFill>
                <a:srgbClr val="000000"/>
              </a:solidFill>
              <a:latin typeface="Arial"/>
            </a:endParaRPr>
          </a:p>
        </p:txBody>
      </p:sp>
      <p:sp>
        <p:nvSpPr>
          <p:cNvPr id="5"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2800" spc="-1" strike="noStrike">
                <a:solidFill>
                  <a:srgbClr val="000000"/>
                </a:solidFill>
                <a:latin typeface="Arial"/>
              </a:rPr>
              <a:t>Klicka för att redigera dispositionstextens format</a:t>
            </a:r>
            <a:endParaRPr b="0" lang="en-US"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000" spc="-1" strike="noStrike">
                <a:solidFill>
                  <a:srgbClr val="000000"/>
                </a:solidFill>
                <a:latin typeface="Arial"/>
              </a:rPr>
              <a:t>Andra dispositionsnivån</a:t>
            </a:r>
            <a:endParaRPr b="0" lang="en-US" sz="20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Tredje dispositionsnivån</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Fjärde dispositionsnivån</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Femte dispositionsnivån</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Sjätte dispositionsnivån</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Sjunde dispositionsnivån</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43"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44"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45" name="Date Placeholder 3"/>
          <p:cNvSpPr/>
          <p:nvPr/>
        </p:nvSpPr>
        <p:spPr>
          <a:xfrm>
            <a:off x="6534000" y="357120"/>
            <a:ext cx="4664880" cy="27036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802.18-22/0093r1</a:t>
            </a:r>
            <a:endParaRPr b="0" lang="sv-SE" sz="1800" spc="-1" strike="noStrike">
              <a:latin typeface="Arial"/>
            </a:endParaRPr>
          </a:p>
        </p:txBody>
      </p:sp>
      <p:sp>
        <p:nvSpPr>
          <p:cNvPr id="46"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r>
              <a:rPr b="0" lang="en-US" sz="1800" spc="-1" strike="noStrike">
                <a:solidFill>
                  <a:srgbClr val="000000"/>
                </a:solidFill>
                <a:latin typeface="Arial"/>
              </a:rPr>
              <a:t>Klicka </a:t>
            </a:r>
            <a:r>
              <a:rPr b="0" lang="en-US" sz="1800" spc="-1" strike="noStrike">
                <a:solidFill>
                  <a:srgbClr val="000000"/>
                </a:solidFill>
                <a:latin typeface="Arial"/>
              </a:rPr>
              <a:t>för att </a:t>
            </a:r>
            <a:r>
              <a:rPr b="0" lang="en-US" sz="1800" spc="-1" strike="noStrike">
                <a:solidFill>
                  <a:srgbClr val="000000"/>
                </a:solidFill>
                <a:latin typeface="Arial"/>
              </a:rPr>
              <a:t>rediger</a:t>
            </a:r>
            <a:r>
              <a:rPr b="0" lang="en-US" sz="1800" spc="-1" strike="noStrike">
                <a:solidFill>
                  <a:srgbClr val="000000"/>
                </a:solidFill>
                <a:latin typeface="Arial"/>
              </a:rPr>
              <a:t>a </a:t>
            </a:r>
            <a:r>
              <a:rPr b="0" lang="en-US" sz="1800" spc="-1" strike="noStrike">
                <a:solidFill>
                  <a:srgbClr val="000000"/>
                </a:solidFill>
                <a:latin typeface="Arial"/>
              </a:rPr>
              <a:t>rubrikte</a:t>
            </a:r>
            <a:r>
              <a:rPr b="0" lang="en-US" sz="1800" spc="-1" strike="noStrike">
                <a:solidFill>
                  <a:srgbClr val="000000"/>
                </a:solidFill>
                <a:latin typeface="Arial"/>
              </a:rPr>
              <a:t>xtens </a:t>
            </a:r>
            <a:r>
              <a:rPr b="0" lang="en-US" sz="1800" spc="-1" strike="noStrike">
                <a:solidFill>
                  <a:srgbClr val="000000"/>
                </a:solidFill>
                <a:latin typeface="Arial"/>
              </a:rPr>
              <a:t>format</a:t>
            </a:r>
            <a:endParaRPr b="0" lang="en-US" sz="1800" spc="-1" strike="noStrike">
              <a:solidFill>
                <a:srgbClr val="000000"/>
              </a:solidFill>
              <a:latin typeface="Arial"/>
            </a:endParaRPr>
          </a:p>
        </p:txBody>
      </p:sp>
      <p:sp>
        <p:nvSpPr>
          <p:cNvPr id="47"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2800" spc="-1" strike="noStrike">
                <a:solidFill>
                  <a:srgbClr val="000000"/>
                </a:solidFill>
                <a:latin typeface="Arial"/>
              </a:rPr>
              <a:t>Klicka för att redigera dispositionstextens format</a:t>
            </a:r>
            <a:endParaRPr b="0" lang="en-US"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000" spc="-1" strike="noStrike">
                <a:solidFill>
                  <a:srgbClr val="000000"/>
                </a:solidFill>
                <a:latin typeface="Arial"/>
              </a:rPr>
              <a:t>Andra dispositionsnivån</a:t>
            </a:r>
            <a:endParaRPr b="0" lang="en-US" sz="20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Tredje dispositionsnivån</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Fjärde dispositionsnivån</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Femte dispositionsnivån</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Sjätte dispositionsnivån</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Sjunde dispositionsnivån</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8/dcn/22/18-22-0088-01-ISUS-spectrum-statement-minutes-1-august-2022.docx" TargetMode="External"/><Relationship Id="rId2" Type="http://schemas.openxmlformats.org/officeDocument/2006/relationships/slideLayout" Target="../slideLayouts/slideLayout13.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hyperlink" Target="https://mentor.ieee.org/802.18/dcn/16/18-16-0038-25-0000-teleconference-call-in-info.pptx" TargetMode="External"/><Relationship Id="rId2" Type="http://schemas.openxmlformats.org/officeDocument/2006/relationships/hyperlink" Target="https://calendar.google.com/calendar/u/0/embed?src=c2gedttabtbj4bps23j4847004@group.calendar.google.com&amp;ctz=America/New_York&amp;pli=1" TargetMode="External"/><Relationship Id="rId3" Type="http://schemas.openxmlformats.org/officeDocument/2006/relationships/slideLayout" Target="../slideLayouts/slideLayout13.xml"/><Relationship Id="rId4" Type="http://schemas.openxmlformats.org/officeDocument/2006/relationships/notesSlide" Target="../notesSlides/notesSlide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hyperlink" Target="https://standards.ieee.org/faqs/affiliation/" TargetMode="External"/><Relationship Id="rId2" Type="http://schemas.openxmlformats.org/officeDocument/2006/relationships/hyperlink" Target="https://standards.ieee.org/wp-content/uploads/2022/02/antitrust.pdf" TargetMode="External"/><Relationship Id="rId3" Type="http://schemas.openxmlformats.org/officeDocument/2006/relationships/hyperlink" Target="http://www.ieee802.org/devdocs.shtml" TargetMode="External"/><Relationship Id="rId4" Type="http://schemas.openxmlformats.org/officeDocument/2006/relationships/hyperlink" Target="https://standards.ieee.org/about/sasb/patcom/materials.html" TargetMode="External"/><Relationship Id="rId5" Type="http://schemas.openxmlformats.org/officeDocument/2006/relationships/hyperlink" Target="https://standards.ieee.org/faqs/copyrights/#1" TargetMode="External"/><Relationship Id="rId6" Type="http://schemas.openxmlformats.org/officeDocument/2006/relationships/hyperlink" Target="https://standards.ieee.org/about/policies/opman/" TargetMode="External"/><Relationship Id="rId7" Type="http://schemas.openxmlformats.org/officeDocument/2006/relationships/slideLayout" Target="../slideLayouts/slideLayout1.xml"/><Relationship Id="rId8"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standards.ieee.org/wp-content/uploads/2022/02/antitrust.pdf" TargetMode="External"/><Relationship Id="rId2" Type="http://schemas.openxmlformats.org/officeDocument/2006/relationships/hyperlink" Target="mailto:patcom@ieee.org" TargetMode="External"/><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www.ieee.org/about/corporate/governance/p7-8.html" TargetMode="External"/><Relationship Id="rId2" Type="http://schemas.openxmlformats.org/officeDocument/2006/relationships/hyperlink" Target="https://www.ieee.org/about/corporate/governance/p7-8.html" TargetMode="External"/><Relationship Id="rId3" Type="http://schemas.openxmlformats.org/officeDocument/2006/relationships/hyperlink" Target="https://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s://www.ieee.org/content/dam/ieee-org/ieee/web/org/about/ieee_code_of_conduct.pdf" TargetMode="External"/><Relationship Id="rId7" Type="http://schemas.openxmlformats.org/officeDocument/2006/relationships/hyperlink" Target="http://www.ieee.org/about/corporate/governance" TargetMode="External"/><Relationship Id="rId8"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hyperlink" Target="https://mentor.ieee.org/802.18/dcn/22/18-22-0088-01-ISUS-spectrum-statement-minutes-1-august-2022.docx" TargetMode="External"/><Relationship Id="rId2" Type="http://schemas.openxmlformats.org/officeDocument/2006/relationships/hyperlink" Target="https://mentor.ieee.org/802.18/dcn/22/18-22-0087-00-ISUS-draft-statement.docx" TargetMode="External"/><Relationship Id="rId3" Type="http://schemas.openxmlformats.org/officeDocument/2006/relationships/slideLayout" Target="../slideLayouts/slideLayout13.xml"/><Relationship Id="rId4"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dt"/>
          </p:nvPr>
        </p:nvSpPr>
        <p:spPr>
          <a:xfrm>
            <a:off x="897120" y="336600"/>
            <a:ext cx="230076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91" name="PlaceHolder 2"/>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ACEEFD94-F3C4-4928-80C3-76D5DC7CDAAF}"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92" name="PlaceHolder 3"/>
          <p:cNvSpPr>
            <a:spLocks noGrp="1"/>
          </p:cNvSpPr>
          <p:nvPr>
            <p:ph type="title"/>
          </p:nvPr>
        </p:nvSpPr>
        <p:spPr>
          <a:xfrm>
            <a:off x="3505320" y="1436040"/>
            <a:ext cx="7769880" cy="1064160"/>
          </a:xfrm>
          <a:prstGeom prst="rect">
            <a:avLst/>
          </a:prstGeom>
          <a:noFill/>
          <a:ln w="9360">
            <a:noFill/>
          </a:ln>
        </p:spPr>
        <p:txBody>
          <a:bodyPr numCol="1" spcCol="0" lIns="92160" rIns="92160" tIns="46080" bIns="46080" anchor="ctr">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IEEE 802.18 RR-TAG</a:t>
            </a:r>
            <a:br/>
            <a:r>
              <a:rPr b="1" lang="en-US" sz="3200" spc="-1" strike="noStrike">
                <a:solidFill>
                  <a:srgbClr val="000000"/>
                </a:solidFill>
                <a:latin typeface="Times New Roman"/>
                <a:ea typeface="MS Gothic"/>
              </a:rPr>
              <a:t>ISUS Ad-hoc Agenda</a:t>
            </a:r>
            <a:endParaRPr b="0" lang="en-US" sz="3200" spc="-1" strike="noStrike">
              <a:solidFill>
                <a:srgbClr val="000000"/>
              </a:solidFill>
              <a:latin typeface="Arial"/>
            </a:endParaRPr>
          </a:p>
        </p:txBody>
      </p:sp>
      <p:sp>
        <p:nvSpPr>
          <p:cNvPr id="93" name="PlaceHolder 4"/>
          <p:cNvSpPr>
            <a:spLocks noGrp="1"/>
          </p:cNvSpPr>
          <p:nvPr>
            <p:ph/>
          </p:nvPr>
        </p:nvSpPr>
        <p:spPr>
          <a:xfrm>
            <a:off x="3505320" y="2502720"/>
            <a:ext cx="7769880" cy="768960"/>
          </a:xfrm>
          <a:prstGeom prst="rect">
            <a:avLst/>
          </a:prstGeom>
          <a:noFill/>
          <a:ln w="9360">
            <a:noFill/>
          </a:ln>
        </p:spPr>
        <p:txBody>
          <a:bodyPr numCol="1" spcCol="0" lIns="92160" rIns="92160" tIns="46080" bIns="46080" anchor="t">
            <a:noAutofit/>
          </a:bodyPr>
          <a:p>
            <a:pPr marL="343080" indent="-343080" algn="r">
              <a:lnSpc>
                <a:spcPct val="100000"/>
              </a:lnSpc>
              <a:spcBef>
                <a:spcPts val="499"/>
              </a:spcBef>
              <a:buNone/>
              <a:tabLst>
                <a:tab algn="l" pos="0"/>
              </a:tabLst>
            </a:pPr>
            <a:r>
              <a:rPr b="1" lang="en-GB" sz="2000" spc="-1" strike="noStrike">
                <a:solidFill>
                  <a:srgbClr val="000000"/>
                </a:solidFill>
                <a:latin typeface="Times New Roman"/>
                <a:ea typeface="MS Gothic"/>
              </a:rPr>
              <a:t>Date: </a:t>
            </a:r>
            <a:r>
              <a:rPr b="0" lang="en-GB" sz="2000" spc="-1" strike="noStrike">
                <a:solidFill>
                  <a:srgbClr val="000000"/>
                </a:solidFill>
                <a:latin typeface="Times New Roman"/>
                <a:ea typeface="MS Gothic"/>
              </a:rPr>
              <a:t>8 August 2022</a:t>
            </a:r>
            <a:endParaRPr b="0" lang="en-US" sz="2000" spc="-1" strike="noStrike">
              <a:solidFill>
                <a:srgbClr val="000000"/>
              </a:solidFill>
              <a:latin typeface="Arial"/>
            </a:endParaRPr>
          </a:p>
        </p:txBody>
      </p:sp>
      <p:sp>
        <p:nvSpPr>
          <p:cNvPr id="94" name="Rectangle 1"/>
          <p:cNvSpPr/>
          <p:nvPr/>
        </p:nvSpPr>
        <p:spPr>
          <a:xfrm>
            <a:off x="3124080" y="4340880"/>
            <a:ext cx="1445400" cy="378360"/>
          </a:xfrm>
          <a:prstGeom prst="rect">
            <a:avLst/>
          </a:prstGeom>
          <a:noFill/>
          <a:ln w="9525">
            <a:noFill/>
          </a:ln>
        </p:spPr>
        <p:style>
          <a:lnRef idx="0"/>
          <a:fillRef idx="0"/>
          <a:effectRef idx="0"/>
          <a:fontRef idx="minor"/>
        </p:style>
        <p:txBody>
          <a:bodyPr lIns="92160" rIns="92160" tIns="46080" bIns="46080" anchor="t">
            <a:noAutofit/>
          </a:bodyPr>
          <a:p>
            <a:pPr>
              <a:lnSpc>
                <a:spcPct val="100000"/>
              </a:lnSpc>
              <a:spcBef>
                <a:spcPts val="499"/>
              </a:spcBef>
              <a:buNone/>
              <a:tabLst>
                <a:tab algn="l" pos="343080"/>
                <a:tab algn="l" pos="1257480"/>
                <a:tab algn="l" pos="2171880"/>
                <a:tab algn="l" pos="3086280"/>
                <a:tab algn="l" pos="4000680"/>
                <a:tab algn="l" pos="4915080"/>
                <a:tab algn="l" pos="5829480"/>
                <a:tab algn="l" pos="6743880"/>
                <a:tab algn="l" pos="7658280"/>
                <a:tab algn="l" pos="8572680"/>
                <a:tab algn="l" pos="9487080"/>
                <a:tab algn="l" pos="10401480"/>
              </a:tabLst>
            </a:pPr>
            <a:r>
              <a:rPr b="1" lang="en-GB" sz="2000" spc="-1" strike="noStrike">
                <a:solidFill>
                  <a:srgbClr val="000000"/>
                </a:solidFill>
                <a:latin typeface="Times New Roman"/>
                <a:ea typeface="MS Gothic"/>
              </a:rPr>
              <a:t>Authors:</a:t>
            </a:r>
            <a:endParaRPr b="0" lang="sv-SE" sz="2000" spc="-1" strike="noStrike">
              <a:latin typeface="Arial"/>
            </a:endParaRPr>
          </a:p>
        </p:txBody>
      </p:sp>
      <p:graphicFrame>
        <p:nvGraphicFramePr>
          <p:cNvPr id="95" name="Table 94"/>
          <p:cNvGraphicFramePr/>
          <p:nvPr/>
        </p:nvGraphicFramePr>
        <p:xfrm>
          <a:off x="3362400" y="5063040"/>
          <a:ext cx="7763040" cy="664560"/>
        </p:xfrm>
        <a:graphic>
          <a:graphicData uri="http://schemas.openxmlformats.org/drawingml/2006/table">
            <a:tbl>
              <a:tblPr/>
              <a:tblGrid>
                <a:gridCol w="2006280"/>
                <a:gridCol w="1693440"/>
                <a:gridCol w="4063680"/>
              </a:tblGrid>
              <a:tr h="336960">
                <a:tc>
                  <a:txBody>
                    <a:bodyPr lIns="90000" rIns="90000" anchor="t">
                      <a:noAutofit/>
                    </a:bodyPr>
                    <a:p>
                      <a:pPr>
                        <a:lnSpc>
                          <a:spcPct val="100000"/>
                        </a:lnSpc>
                        <a:buNone/>
                      </a:pPr>
                      <a:r>
                        <a:rPr b="1" lang="sv-SE" sz="1300" spc="-1" strike="noStrike">
                          <a:solidFill>
                            <a:srgbClr val="000000"/>
                          </a:solidFill>
                          <a:latin typeface="DejaVu Serif"/>
                          <a:ea typeface="DejaVu Sans"/>
                        </a:rPr>
                        <a:t>Name</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Affiliation</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E-mail</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r h="327960">
                <a:tc>
                  <a:txBody>
                    <a:bodyPr lIns="90000" rIns="90000" anchor="t">
                      <a:noAutofit/>
                    </a:bodyPr>
                    <a:p>
                      <a:pPr>
                        <a:lnSpc>
                          <a:spcPct val="100000"/>
                        </a:lnSpc>
                        <a:buNone/>
                      </a:pPr>
                      <a:r>
                        <a:rPr b="0" lang="sv-SE" sz="1300" spc="-1" strike="noStrike">
                          <a:solidFill>
                            <a:srgbClr val="000000"/>
                          </a:solidFill>
                          <a:latin typeface="DejaVu Serif"/>
                          <a:ea typeface="DejaVu Sans"/>
                        </a:rPr>
                        <a:t>Amelia Andersdotter</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Comcast</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amelia.ieee@andersdotter.cc</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bl>
          </a:graphicData>
        </a:graphic>
      </p:graphicFrame>
      <p:sp>
        <p:nvSpPr>
          <p:cNvPr id="96" name="Rectangle 95"/>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64D43BC5-29A8-449A-8A49-2F018FD5081D}"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39" name="PlaceHolder 2"/>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40" name="PlaceHolder 3"/>
          <p:cNvSpPr>
            <a:spLocks noGrp="1"/>
          </p:cNvSpPr>
          <p:nvPr>
            <p:ph type="title"/>
          </p:nvPr>
        </p:nvSpPr>
        <p:spPr>
          <a:xfrm>
            <a:off x="990720" y="606600"/>
            <a:ext cx="10364760" cy="8881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Administrative motions</a:t>
            </a:r>
            <a:endParaRPr b="0" lang="en-US" sz="2800" spc="-1" strike="noStrike">
              <a:solidFill>
                <a:srgbClr val="000000"/>
              </a:solidFill>
              <a:latin typeface="Arial"/>
            </a:endParaRPr>
          </a:p>
        </p:txBody>
      </p:sp>
      <p:sp>
        <p:nvSpPr>
          <p:cNvPr id="141" name="PlaceHolder 4"/>
          <p:cNvSpPr>
            <a:spLocks noGrp="1"/>
          </p:cNvSpPr>
          <p:nvPr>
            <p:ph/>
          </p:nvPr>
        </p:nvSpPr>
        <p:spPr>
          <a:xfrm>
            <a:off x="882720" y="1387800"/>
            <a:ext cx="10549080" cy="4110840"/>
          </a:xfrm>
          <a:prstGeom prst="rect">
            <a:avLst/>
          </a:prstGeom>
          <a:noFill/>
          <a:ln w="9360">
            <a:noFill/>
          </a:ln>
        </p:spPr>
        <p:txBody>
          <a:bodyPr numCol="1" spcCol="0" lIns="92160" rIns="92160" tIns="46080" bIns="46080" anchor="t">
            <a:noAutofit/>
          </a:bodyPr>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Motion #1 (Internal):  To approve the meeting minutes of the 1 August 2022 ISUS call as shown in the document </a:t>
            </a:r>
            <a:r>
              <a:rPr b="1" lang="en-US" sz="1800" spc="-7" strike="noStrike" u="sng">
                <a:solidFill>
                  <a:srgbClr val="3333cc"/>
                </a:solidFill>
                <a:uFillTx/>
                <a:latin typeface="Times New Roman"/>
                <a:ea typeface="MS Gothic"/>
                <a:hlinkClick r:id="rId1"/>
              </a:rPr>
              <a:t>18-22-0088r1</a:t>
            </a:r>
            <a:r>
              <a:rPr b="1" lang="en-US" sz="1800" spc="-7" strike="noStrike">
                <a:solidFill>
                  <a:srgbClr val="000000"/>
                </a:solidFill>
                <a:latin typeface="Times New Roman"/>
                <a:ea typeface="MS Gothic"/>
              </a:rPr>
              <a:t>, with editorial privilege for the ISUS Chair. </a:t>
            </a:r>
            <a:endParaRPr b="0" lang="en-US" sz="18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Moved: Stuart Kerry</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Seconded: Hassan Yaghoobi</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Discussion: None.</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Vote: Approved with unanimous consent.</a:t>
            </a:r>
            <a:endParaRPr b="0" lang="en-US" sz="1600" spc="-1" strike="noStrike">
              <a:solidFill>
                <a:srgbClr val="000000"/>
              </a:solidFill>
              <a:latin typeface="Arial"/>
            </a:endParaRPr>
          </a:p>
          <a:p>
            <a:pPr marL="719280" indent="-228600">
              <a:lnSpc>
                <a:spcPct val="100000"/>
              </a:lnSpc>
              <a:spcBef>
                <a:spcPts val="1417"/>
              </a:spcBef>
              <a:buNone/>
              <a:tabLst>
                <a:tab algn="l" pos="0"/>
              </a:tabLst>
            </a:pPr>
            <a:endParaRPr b="0" lang="en-US" sz="1600" spc="-1" strike="noStrike">
              <a:solidFill>
                <a:srgbClr val="000000"/>
              </a:solidFill>
              <a:latin typeface="Arial"/>
            </a:endParaRPr>
          </a:p>
          <a:p>
            <a:pPr marL="399240" indent="-228600" algn="just">
              <a:lnSpc>
                <a:spcPct val="100000"/>
              </a:lnSpc>
              <a:spcBef>
                <a:spcPts val="499"/>
              </a:spcBef>
              <a:buNone/>
              <a:tabLst>
                <a:tab algn="l" pos="0"/>
              </a:tabLst>
            </a:pPr>
            <a:endParaRPr b="0" lang="en-US" sz="1600" spc="-1" strike="noStrike">
              <a:solidFill>
                <a:srgbClr val="000000"/>
              </a:solidFill>
              <a:latin typeface="Arial"/>
            </a:endParaRPr>
          </a:p>
          <a:p>
            <a:pPr marL="399240" indent="-228600">
              <a:lnSpc>
                <a:spcPct val="100000"/>
              </a:lnSpc>
              <a:spcBef>
                <a:spcPts val="1417"/>
              </a:spcBef>
              <a:buNone/>
              <a:tabLst>
                <a:tab algn="l" pos="0"/>
              </a:tabLst>
            </a:pPr>
            <a:endParaRPr b="0" lang="en-US" sz="1600" spc="-1" strike="noStrike">
              <a:solidFill>
                <a:srgbClr val="000000"/>
              </a:solidFill>
              <a:latin typeface="Arial"/>
            </a:endParaRPr>
          </a:p>
          <a:p>
            <a:pPr marL="399240" indent="-228600" algn="just">
              <a:lnSpc>
                <a:spcPct val="100000"/>
              </a:lnSpc>
              <a:spcBef>
                <a:spcPts val="601"/>
              </a:spcBef>
              <a:buNone/>
              <a:tabLst>
                <a:tab algn="l" pos="0"/>
              </a:tabLst>
            </a:pPr>
            <a:endParaRPr b="0" lang="en-US" sz="1600" spc="-1" strike="noStrike">
              <a:solidFill>
                <a:srgbClr val="000000"/>
              </a:solidFill>
              <a:latin typeface="Arial"/>
            </a:endParaRPr>
          </a:p>
        </p:txBody>
      </p:sp>
      <p:sp>
        <p:nvSpPr>
          <p:cNvPr id="142" name="Rectangle 141"/>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Num"/>
          </p:nvPr>
        </p:nvSpPr>
        <p:spPr>
          <a:xfrm>
            <a:off x="5689440" y="6475320"/>
            <a:ext cx="805680" cy="36072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790A4E9D-5E41-4FE8-AD21-C91F2F12908E}"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44" name="PlaceHolder 2"/>
          <p:cNvSpPr>
            <a:spLocks noGrp="1"/>
          </p:cNvSpPr>
          <p:nvPr>
            <p:ph type="dt"/>
          </p:nvPr>
        </p:nvSpPr>
        <p:spPr>
          <a:xfrm>
            <a:off x="914400" y="336600"/>
            <a:ext cx="3045240" cy="2700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45" name="PlaceHolder 3"/>
          <p:cNvSpPr>
            <a:spLocks noGrp="1"/>
          </p:cNvSpPr>
          <p:nvPr>
            <p:ph type="title"/>
          </p:nvPr>
        </p:nvSpPr>
        <p:spPr>
          <a:xfrm>
            <a:off x="990720" y="606600"/>
            <a:ext cx="10364400" cy="8877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Scope statement for rewriting</a:t>
            </a:r>
            <a:endParaRPr b="0" lang="en-US" sz="2800" spc="-1" strike="noStrike">
              <a:solidFill>
                <a:srgbClr val="000000"/>
              </a:solidFill>
              <a:latin typeface="Arial"/>
            </a:endParaRPr>
          </a:p>
        </p:txBody>
      </p:sp>
      <p:sp>
        <p:nvSpPr>
          <p:cNvPr id="146" name="PlaceHolder 4"/>
          <p:cNvSpPr>
            <a:spLocks noGrp="1"/>
          </p:cNvSpPr>
          <p:nvPr>
            <p:ph/>
          </p:nvPr>
        </p:nvSpPr>
        <p:spPr>
          <a:xfrm>
            <a:off x="882720" y="1387800"/>
            <a:ext cx="10548720" cy="41104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Scope statement</a:t>
            </a:r>
            <a:endParaRPr b="0" lang="en-US" sz="18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We're expecting IEEE-SA/IEEE Public Policy team to be doing high-level engagement (e.g. with non-technical experts in various governance institutions, governments, ministers, political appointees, etc.). Our document should support these activities with respect to representing the work of IEEE 802 technologies that use unlicensed spectrum.</a:t>
            </a:r>
            <a:endParaRPr b="0" lang="en-US" sz="14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 expect that subject matter experts from IEEE 802.18 RR-TAG (or similar) will, also in future, be the ones engaging with technical sub-groups at e.g. regulators on specific substance matter issues that require more in-depth knowledge about specific technical developments, requirements or market needs.</a:t>
            </a:r>
            <a:endParaRPr b="0" lang="en-US" sz="14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This would suggest the document that we produce in ISUS should be a "high level overview" of the IEEE 802 family of standards:</a:t>
            </a:r>
            <a:endParaRPr b="0" lang="en-US" sz="14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We will need references to some particularly strong brand-names, like Wi-Fi (footnote? Paragraph? Make the connection)</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Other 802 technologies may not be as strongly connected with particular consumer brands. They are more often embedded in consumer products but not identified with a particular consumer brand </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Link applications with technologies from 802 --&gt; they use spectrum, share spectrum, co-existence, highlight 802.19 etc</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Unlicensed spectrum technologies is something that we contribute to and use and we provide technologies in this space, everyone is using them</a:t>
            </a:r>
            <a:endParaRPr b="0" lang="en-US" sz="1200" spc="-1" strike="noStrike">
              <a:solidFill>
                <a:srgbClr val="000000"/>
              </a:solidFill>
              <a:latin typeface="Arial"/>
            </a:endParaRPr>
          </a:p>
          <a:p>
            <a:pPr marL="228600" indent="-228600">
              <a:lnSpc>
                <a:spcPct val="100000"/>
              </a:lnSpc>
              <a:spcBef>
                <a:spcPts val="1001"/>
              </a:spcBef>
              <a:buNone/>
              <a:tabLst>
                <a:tab algn="l" pos="0"/>
              </a:tabLst>
            </a:pPr>
            <a:endParaRPr b="0" lang="en-US" sz="1200" spc="-1" strike="noStrike">
              <a:solidFill>
                <a:srgbClr val="000000"/>
              </a:solidFill>
              <a:latin typeface="Arial"/>
            </a:endParaRPr>
          </a:p>
          <a:p>
            <a:pPr marL="399240" indent="-228600" algn="just">
              <a:lnSpc>
                <a:spcPct val="100000"/>
              </a:lnSpc>
              <a:spcBef>
                <a:spcPts val="499"/>
              </a:spcBef>
              <a:buNone/>
              <a:tabLst>
                <a:tab algn="l" pos="0"/>
              </a:tabLst>
            </a:pPr>
            <a:endParaRPr b="0" lang="en-US" sz="1200" spc="-1" strike="noStrike">
              <a:solidFill>
                <a:srgbClr val="000000"/>
              </a:solidFill>
              <a:latin typeface="Arial"/>
            </a:endParaRPr>
          </a:p>
          <a:p>
            <a:pPr marL="399240" indent="-228600">
              <a:lnSpc>
                <a:spcPct val="100000"/>
              </a:lnSpc>
              <a:spcBef>
                <a:spcPts val="1001"/>
              </a:spcBef>
              <a:buNone/>
              <a:tabLst>
                <a:tab algn="l" pos="0"/>
              </a:tabLst>
            </a:pPr>
            <a:endParaRPr b="0" lang="en-US" sz="1200" spc="-1" strike="noStrike">
              <a:solidFill>
                <a:srgbClr val="000000"/>
              </a:solidFill>
              <a:latin typeface="Arial"/>
            </a:endParaRPr>
          </a:p>
          <a:p>
            <a:pPr marL="399240" indent="-228600" algn="just">
              <a:lnSpc>
                <a:spcPct val="100000"/>
              </a:lnSpc>
              <a:spcBef>
                <a:spcPts val="601"/>
              </a:spcBef>
              <a:buNone/>
              <a:tabLst>
                <a:tab algn="l" pos="0"/>
              </a:tabLst>
            </a:pPr>
            <a:endParaRPr b="0" lang="en-US" sz="1200" spc="-1" strike="noStrike">
              <a:solidFill>
                <a:srgbClr val="000000"/>
              </a:solidFill>
              <a:latin typeface="Arial"/>
            </a:endParaRPr>
          </a:p>
        </p:txBody>
      </p:sp>
      <p:sp>
        <p:nvSpPr>
          <p:cNvPr id="147" name="Rectangle 2"/>
          <p:cNvSpPr/>
          <p:nvPr/>
        </p:nvSpPr>
        <p:spPr>
          <a:xfrm>
            <a:off x="8460000" y="6480000"/>
            <a:ext cx="2877840" cy="2512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3FE1CC4A-F1C0-408A-A598-E8D60797C71E}"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49" name="PlaceHolder 2"/>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50" name="PlaceHolder 3"/>
          <p:cNvSpPr>
            <a:spLocks noGrp="1"/>
          </p:cNvSpPr>
          <p:nvPr>
            <p:ph type="title"/>
          </p:nvPr>
        </p:nvSpPr>
        <p:spPr>
          <a:xfrm>
            <a:off x="990720" y="606600"/>
            <a:ext cx="10364760" cy="8881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Main discussion: IEEE 802 licensed spectrum applications</a:t>
            </a:r>
            <a:endParaRPr b="0" lang="en-US" sz="2800" spc="-1" strike="noStrike">
              <a:solidFill>
                <a:srgbClr val="000000"/>
              </a:solidFill>
              <a:latin typeface="Arial"/>
            </a:endParaRPr>
          </a:p>
        </p:txBody>
      </p:sp>
      <p:sp>
        <p:nvSpPr>
          <p:cNvPr id="151" name="PlaceHolder 4"/>
          <p:cNvSpPr>
            <a:spLocks noGrp="1"/>
          </p:cNvSpPr>
          <p:nvPr>
            <p:ph/>
          </p:nvPr>
        </p:nvSpPr>
        <p:spPr>
          <a:xfrm>
            <a:off x="882720" y="1387800"/>
            <a:ext cx="10549080" cy="4110840"/>
          </a:xfrm>
          <a:prstGeom prst="rect">
            <a:avLst/>
          </a:prstGeom>
          <a:noFill/>
          <a:ln w="9360">
            <a:noFill/>
          </a:ln>
        </p:spPr>
        <p:txBody>
          <a:bodyPr numCol="1" spcCol="0" lIns="92160" rIns="92160" tIns="46080" bIns="46080" anchor="t">
            <a:noAutofit/>
          </a:bodyPr>
          <a:p>
            <a:pPr marL="228600" indent="-228600" algn="just">
              <a:lnSpc>
                <a:spcPct val="100000"/>
              </a:lnSpc>
              <a:spcBef>
                <a:spcPts val="1134"/>
              </a:spcBef>
              <a:buNone/>
              <a:tabLst>
                <a:tab algn="l" pos="0"/>
              </a:tabLst>
            </a:pPr>
            <a:endParaRPr b="0" lang="en-US" sz="2800" spc="-1" strike="noStrike">
              <a:solidFill>
                <a:srgbClr val="000000"/>
              </a:solidFill>
              <a:latin typeface="Arial"/>
            </a:endParaRPr>
          </a:p>
          <a:p>
            <a:pPr marL="228600" indent="-228600" algn="just">
              <a:lnSpc>
                <a:spcPct val="100000"/>
              </a:lnSpc>
              <a:spcBef>
                <a:spcPts val="1134"/>
              </a:spcBef>
              <a:buNone/>
              <a:tabLst>
                <a:tab algn="l" pos="0"/>
              </a:tabLst>
            </a:pPr>
            <a:endParaRPr b="0" lang="en-US" sz="2800" spc="-1" strike="noStrike">
              <a:solidFill>
                <a:srgbClr val="000000"/>
              </a:solidFill>
              <a:latin typeface="Arial"/>
            </a:endParaRPr>
          </a:p>
          <a:p>
            <a:pPr marL="228600" indent="-228600" algn="just">
              <a:lnSpc>
                <a:spcPct val="100000"/>
              </a:lnSpc>
              <a:spcBef>
                <a:spcPts val="1134"/>
              </a:spcBef>
              <a:buNone/>
              <a:tabLst>
                <a:tab algn="l" pos="0"/>
              </a:tabLst>
            </a:pPr>
            <a:r>
              <a:rPr b="1" lang="en-US" sz="1800" spc="-7" strike="noStrike">
                <a:solidFill>
                  <a:srgbClr val="000000"/>
                </a:solidFill>
                <a:latin typeface="Times New Roman"/>
                <a:ea typeface="MS Gothic"/>
              </a:rPr>
              <a:t>How do we address licensed spectrum applications (802.15.16t, 802.16)?</a:t>
            </a:r>
            <a:endParaRPr b="0" lang="en-US" sz="1800" spc="-1" strike="noStrike">
              <a:solidFill>
                <a:srgbClr val="000000"/>
              </a:solidFill>
              <a:latin typeface="Arial"/>
            </a:endParaRPr>
          </a:p>
          <a:p>
            <a:pPr marL="228600" indent="-228600" algn="just">
              <a:lnSpc>
                <a:spcPct val="100000"/>
              </a:lnSpc>
              <a:spcBef>
                <a:spcPts val="1134"/>
              </a:spcBef>
              <a:buNone/>
              <a:tabLst>
                <a:tab algn="l" pos="0"/>
              </a:tabLst>
            </a:pPr>
            <a:r>
              <a:rPr b="0" lang="sv-SE" sz="1400" spc="-1" strike="noStrike">
                <a:solidFill>
                  <a:srgbClr val="000000"/>
                </a:solidFill>
                <a:latin typeface="Arial"/>
                <a:ea typeface="DejaVu Sans"/>
              </a:rPr>
              <a:t>802.16 is the primary 802 standard for licensed spectrum – being used in aviation ground control (note: get frequencies). 802.16s and 802.16t are being used in vertical applications (railroads, transportation, utilities – they have licenses for narrow-channel voice communication and now want to use them for data; high reliability/availability, long-range requirements). They are designed for operations in the licensed spectrum (no back-off, no energy-detect, no CSMA, etc). </a:t>
            </a:r>
            <a:endParaRPr b="0" lang="en-US" sz="1400" spc="-1" strike="noStrike">
              <a:solidFill>
                <a:srgbClr val="000000"/>
              </a:solidFill>
              <a:latin typeface="Arial"/>
            </a:endParaRPr>
          </a:p>
          <a:p>
            <a:pPr marL="228600" indent="-228600" algn="just">
              <a:lnSpc>
                <a:spcPct val="100000"/>
              </a:lnSpc>
              <a:spcBef>
                <a:spcPts val="1134"/>
              </a:spcBef>
              <a:buNone/>
              <a:tabLst>
                <a:tab algn="l" pos="0"/>
              </a:tabLst>
            </a:pPr>
            <a:r>
              <a:rPr b="0" lang="sv-SE" sz="1400" spc="-1" strike="noStrike">
                <a:solidFill>
                  <a:srgbClr val="000000"/>
                </a:solidFill>
                <a:latin typeface="Arial"/>
                <a:ea typeface="DejaVu Sans"/>
              </a:rPr>
              <a:t>Some 802.15.4 standards also use licensed spectrum.</a:t>
            </a:r>
            <a:endParaRPr b="0" lang="en-US" sz="1400" spc="-1" strike="noStrike">
              <a:solidFill>
                <a:srgbClr val="000000"/>
              </a:solidFill>
              <a:latin typeface="Arial"/>
            </a:endParaRPr>
          </a:p>
          <a:p>
            <a:pPr marL="399240" indent="-228600" algn="just">
              <a:lnSpc>
                <a:spcPct val="100000"/>
              </a:lnSpc>
              <a:spcBef>
                <a:spcPts val="499"/>
              </a:spcBef>
              <a:buNone/>
              <a:tabLst>
                <a:tab algn="l" pos="0"/>
              </a:tabLst>
            </a:pPr>
            <a:endParaRPr b="0" lang="en-US" sz="1400" spc="-1" strike="noStrike">
              <a:solidFill>
                <a:srgbClr val="000000"/>
              </a:solidFill>
              <a:latin typeface="Arial"/>
            </a:endParaRPr>
          </a:p>
          <a:p>
            <a:pPr marL="399240" indent="-228600">
              <a:lnSpc>
                <a:spcPct val="100000"/>
              </a:lnSpc>
              <a:spcBef>
                <a:spcPts val="1001"/>
              </a:spcBef>
              <a:buNone/>
              <a:tabLst>
                <a:tab algn="l" pos="0"/>
              </a:tabLst>
            </a:pPr>
            <a:endParaRPr b="0" lang="en-US" sz="1400" spc="-1" strike="noStrike">
              <a:solidFill>
                <a:srgbClr val="000000"/>
              </a:solidFill>
              <a:latin typeface="Arial"/>
            </a:endParaRPr>
          </a:p>
        </p:txBody>
      </p:sp>
      <p:sp>
        <p:nvSpPr>
          <p:cNvPr id="152" name="Rectangle 151"/>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PlaceHolder 1"/>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2F9398DA-85CA-418C-AF7B-38C910913EE5}"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54" name="PlaceHolder 2"/>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55" name="PlaceHolder 3"/>
          <p:cNvSpPr>
            <a:spLocks noGrp="1"/>
          </p:cNvSpPr>
          <p:nvPr>
            <p:ph type="title"/>
          </p:nvPr>
        </p:nvSpPr>
        <p:spPr>
          <a:xfrm>
            <a:off x="990720" y="606600"/>
            <a:ext cx="10364760" cy="8881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Main discussion: Skeletal draft for new statement</a:t>
            </a:r>
            <a:endParaRPr b="0" lang="en-US" sz="2800" spc="-1" strike="noStrike">
              <a:solidFill>
                <a:srgbClr val="000000"/>
              </a:solidFill>
              <a:latin typeface="Arial"/>
            </a:endParaRPr>
          </a:p>
        </p:txBody>
      </p:sp>
      <p:sp>
        <p:nvSpPr>
          <p:cNvPr id="156" name="PlaceHolder 4"/>
          <p:cNvSpPr>
            <a:spLocks noGrp="1"/>
          </p:cNvSpPr>
          <p:nvPr>
            <p:ph/>
          </p:nvPr>
        </p:nvSpPr>
        <p:spPr>
          <a:xfrm>
            <a:off x="882720" y="1387800"/>
            <a:ext cx="10549080" cy="4110840"/>
          </a:xfrm>
          <a:prstGeom prst="rect">
            <a:avLst/>
          </a:prstGeom>
          <a:noFill/>
          <a:ln w="9360">
            <a:noFill/>
          </a:ln>
        </p:spPr>
        <p:txBody>
          <a:bodyPr numCol="1" spcCol="0" lIns="92160" rIns="92160" tIns="46080" bIns="46080" anchor="t">
            <a:noAutofit/>
          </a:bodyPr>
          <a:p>
            <a:pPr marL="228600" indent="-228600" algn="just">
              <a:lnSpc>
                <a:spcPct val="100000"/>
              </a:lnSpc>
              <a:spcBef>
                <a:spcPts val="1134"/>
              </a:spcBef>
              <a:buNone/>
              <a:tabLst>
                <a:tab algn="l" pos="0"/>
              </a:tabLst>
            </a:pPr>
            <a:endParaRPr b="0" lang="en-US" sz="2800" spc="-1" strike="noStrike">
              <a:solidFill>
                <a:srgbClr val="000000"/>
              </a:solidFill>
              <a:latin typeface="Arial"/>
            </a:endParaRPr>
          </a:p>
          <a:p>
            <a:pPr marL="228600" indent="-228600" algn="just">
              <a:lnSpc>
                <a:spcPct val="100000"/>
              </a:lnSpc>
              <a:spcBef>
                <a:spcPts val="1134"/>
              </a:spcBef>
              <a:buNone/>
              <a:tabLst>
                <a:tab algn="l" pos="0"/>
              </a:tabLst>
            </a:pPr>
            <a:endParaRPr b="0" lang="en-US" sz="2800" spc="-1" strike="noStrike">
              <a:solidFill>
                <a:srgbClr val="000000"/>
              </a:solidFill>
              <a:latin typeface="Arial"/>
            </a:endParaRPr>
          </a:p>
          <a:p>
            <a:pPr marL="228600" indent="-228600" algn="just">
              <a:lnSpc>
                <a:spcPct val="100000"/>
              </a:lnSpc>
              <a:spcBef>
                <a:spcPts val="1134"/>
              </a:spcBef>
              <a:buNone/>
              <a:tabLst>
                <a:tab algn="l" pos="0"/>
              </a:tabLst>
            </a:pPr>
            <a:endParaRPr b="0" lang="en-US" sz="2800" spc="-1" strike="noStrike">
              <a:solidFill>
                <a:srgbClr val="000000"/>
              </a:solidFill>
              <a:latin typeface="Arial"/>
            </a:endParaRPr>
          </a:p>
          <a:p>
            <a:pPr marL="228600" indent="-228600" algn="just">
              <a:lnSpc>
                <a:spcPct val="100000"/>
              </a:lnSpc>
              <a:spcBef>
                <a:spcPts val="1134"/>
              </a:spcBef>
              <a:buNone/>
              <a:tabLst>
                <a:tab algn="l" pos="0"/>
              </a:tabLst>
            </a:pPr>
            <a:r>
              <a:rPr b="1" lang="en-US" sz="1800" spc="-7" strike="noStrike">
                <a:solidFill>
                  <a:srgbClr val="000000"/>
                </a:solidFill>
                <a:latin typeface="Times New Roman"/>
                <a:ea typeface="MS Gothic"/>
              </a:rPr>
              <a:t>How to populate with what we feel represents our work?</a:t>
            </a:r>
            <a:endParaRPr b="0" lang="en-US" sz="1800" spc="-1" strike="noStrike">
              <a:solidFill>
                <a:srgbClr val="000000"/>
              </a:solidFill>
              <a:latin typeface="Arial"/>
            </a:endParaRPr>
          </a:p>
        </p:txBody>
      </p:sp>
      <p:sp>
        <p:nvSpPr>
          <p:cNvPr id="157" name="Rectangle 156"/>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B535CC56-87C4-41C1-A5C6-6B7B2F2C8928}"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59" name="PlaceHolder 2"/>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60" name="PlaceHolder 3"/>
          <p:cNvSpPr>
            <a:spLocks noGrp="1"/>
          </p:cNvSpPr>
          <p:nvPr>
            <p:ph type="title"/>
          </p:nvPr>
        </p:nvSpPr>
        <p:spPr>
          <a:xfrm>
            <a:off x="990720" y="606600"/>
            <a:ext cx="10364760" cy="8881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Any other business</a:t>
            </a:r>
            <a:endParaRPr b="0" lang="en-US" sz="2800" spc="-1" strike="noStrike">
              <a:solidFill>
                <a:srgbClr val="000000"/>
              </a:solidFill>
              <a:latin typeface="Arial"/>
            </a:endParaRPr>
          </a:p>
        </p:txBody>
      </p:sp>
      <p:sp>
        <p:nvSpPr>
          <p:cNvPr id="161" name="PlaceHolder 4"/>
          <p:cNvSpPr>
            <a:spLocks noGrp="1"/>
          </p:cNvSpPr>
          <p:nvPr>
            <p:ph/>
          </p:nvPr>
        </p:nvSpPr>
        <p:spPr>
          <a:xfrm>
            <a:off x="914400" y="1523880"/>
            <a:ext cx="10472760" cy="41108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Anything?</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nSpc>
                <a:spcPct val="100000"/>
              </a:lnSpc>
              <a:spcBef>
                <a:spcPts val="1001"/>
              </a:spcBef>
              <a:buNone/>
              <a:tabLst>
                <a:tab algn="l" pos="0"/>
              </a:tabLst>
            </a:pPr>
            <a:endParaRPr b="0" lang="en-US" sz="1800" spc="-1" strike="noStrike">
              <a:solidFill>
                <a:srgbClr val="000000"/>
              </a:solidFill>
              <a:latin typeface="Arial"/>
            </a:endParaRPr>
          </a:p>
          <a:p>
            <a:pPr marL="399960" indent="-228600" algn="just">
              <a:lnSpc>
                <a:spcPct val="100000"/>
              </a:lnSpc>
              <a:spcBef>
                <a:spcPts val="499"/>
              </a:spcBef>
              <a:buNone/>
              <a:tabLst>
                <a:tab algn="l" pos="0"/>
              </a:tabLst>
            </a:pPr>
            <a:endParaRPr b="0" lang="en-US" sz="1800" spc="-1" strike="noStrike">
              <a:solidFill>
                <a:srgbClr val="000000"/>
              </a:solidFill>
              <a:latin typeface="Arial"/>
            </a:endParaRPr>
          </a:p>
        </p:txBody>
      </p:sp>
      <p:sp>
        <p:nvSpPr>
          <p:cNvPr id="162" name="Rectangle 161"/>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56ECABBD-7AAF-4439-8FD7-D743695C2A9C}"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64" name="PlaceHolder 2"/>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65" name="PlaceHolder 3"/>
          <p:cNvSpPr>
            <a:spLocks noGrp="1"/>
          </p:cNvSpPr>
          <p:nvPr>
            <p:ph type="title"/>
          </p:nvPr>
        </p:nvSpPr>
        <p:spPr>
          <a:xfrm>
            <a:off x="734400" y="609480"/>
            <a:ext cx="10364760" cy="8881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Adjourn</a:t>
            </a:r>
            <a:endParaRPr b="0" lang="en-US" sz="2800" spc="-1" strike="noStrike">
              <a:solidFill>
                <a:srgbClr val="000000"/>
              </a:solidFill>
              <a:latin typeface="Arial"/>
            </a:endParaRPr>
          </a:p>
        </p:txBody>
      </p:sp>
      <p:sp>
        <p:nvSpPr>
          <p:cNvPr id="166" name="PlaceHolder 4"/>
          <p:cNvSpPr>
            <a:spLocks noGrp="1"/>
          </p:cNvSpPr>
          <p:nvPr>
            <p:ph/>
          </p:nvPr>
        </p:nvSpPr>
        <p:spPr>
          <a:xfrm>
            <a:off x="914400" y="1523880"/>
            <a:ext cx="10396800" cy="40546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Attendance today:</a:t>
            </a:r>
            <a:endParaRPr b="0" lang="en-US" sz="18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On-line:  9</a:t>
            </a:r>
            <a:endParaRPr b="0" lang="en-US" sz="16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Voters:  8</a:t>
            </a:r>
            <a:endParaRPr b="0" lang="en-US" sz="1600" spc="-1" strike="noStrike">
              <a:solidFill>
                <a:srgbClr val="000000"/>
              </a:solidFill>
              <a:latin typeface="Arial"/>
            </a:endParaRPr>
          </a:p>
          <a:p>
            <a:pPr marL="230040" indent="-230040" algn="just">
              <a:lnSpc>
                <a:spcPct val="100000"/>
              </a:lnSpc>
              <a:spcBef>
                <a:spcPts val="1199"/>
              </a:spcBef>
              <a:buClr>
                <a:srgbClr val="000000"/>
              </a:buClr>
              <a:buFont typeface="Times New Roman"/>
              <a:buChar char="•"/>
              <a:tabLst>
                <a:tab algn="l" pos="230040"/>
              </a:tabLst>
            </a:pPr>
            <a:r>
              <a:rPr b="1" lang="en-US" sz="1800" spc="-7" strike="noStrike">
                <a:solidFill>
                  <a:srgbClr val="000000"/>
                </a:solidFill>
                <a:latin typeface="Times New Roman"/>
                <a:ea typeface="MS Gothic"/>
              </a:rPr>
              <a:t>Next teleconference</a:t>
            </a:r>
            <a:endParaRPr b="0" lang="en-US" sz="1800" spc="-1" strike="noStrike">
              <a:solidFill>
                <a:srgbClr val="000000"/>
              </a:solidFill>
              <a:latin typeface="Arial"/>
            </a:endParaRPr>
          </a:p>
          <a:p>
            <a:pPr lvl="1" marL="630360" indent="-230040">
              <a:lnSpc>
                <a:spcPct val="100000"/>
              </a:lnSpc>
              <a:spcBef>
                <a:spcPts val="1134"/>
              </a:spcBef>
              <a:buClr>
                <a:srgbClr val="000000"/>
              </a:buClr>
              <a:buFont typeface="Symbol"/>
              <a:buChar char=""/>
              <a:tabLst>
                <a:tab algn="l" pos="230040"/>
              </a:tabLst>
            </a:pPr>
            <a:r>
              <a:rPr b="0" lang="en-US" sz="1600" spc="-7" strike="noStrike">
                <a:solidFill>
                  <a:srgbClr val="000000"/>
                </a:solidFill>
                <a:latin typeface="Times New Roman"/>
                <a:ea typeface="MS Gothic"/>
              </a:rPr>
              <a:t>Scheduled for 15 August 2022 at 11:00 ET. Call-in info available in slide-deck </a:t>
            </a:r>
            <a:r>
              <a:rPr b="0" lang="en-US" sz="1600" spc="-7" strike="noStrike" u="sng">
                <a:solidFill>
                  <a:srgbClr val="3333cc"/>
                </a:solidFill>
                <a:uFillTx/>
                <a:latin typeface="Times New Roman"/>
                <a:ea typeface="MS Gothic"/>
                <a:hlinkClick r:id="rId1"/>
              </a:rPr>
              <a:t>18-16-0038r25</a:t>
            </a:r>
            <a:r>
              <a:rPr b="0" lang="en-US" sz="1600" spc="-7" strike="noStrike">
                <a:solidFill>
                  <a:srgbClr val="000000"/>
                </a:solidFill>
                <a:latin typeface="Times New Roman"/>
                <a:ea typeface="MS Gothic"/>
              </a:rPr>
              <a:t> or in the </a:t>
            </a:r>
            <a:r>
              <a:rPr b="0" lang="en-US" sz="1600" spc="-7" strike="noStrike" u="sng">
                <a:solidFill>
                  <a:srgbClr val="3333cc"/>
                </a:solidFill>
                <a:uFillTx/>
                <a:latin typeface="Times New Roman"/>
                <a:ea typeface="MS Gothic"/>
                <a:hlinkClick r:id="rId2"/>
              </a:rPr>
              <a:t>Google Calendar</a:t>
            </a:r>
            <a:r>
              <a:rPr b="0" lang="en-US" sz="1600" spc="-7" strike="noStrike">
                <a:solidFill>
                  <a:srgbClr val="000000"/>
                </a:solidFill>
                <a:latin typeface="Times New Roman"/>
                <a:ea typeface="MS Gothic"/>
              </a:rPr>
              <a:t>.</a:t>
            </a:r>
            <a:endParaRPr b="0" lang="en-US" sz="1600" spc="-1" strike="noStrike">
              <a:solidFill>
                <a:srgbClr val="000000"/>
              </a:solidFill>
              <a:latin typeface="Arial"/>
            </a:endParaRPr>
          </a:p>
          <a:p>
            <a:pPr marL="228600" indent="-228600" algn="just">
              <a:lnSpc>
                <a:spcPct val="100000"/>
              </a:lnSpc>
              <a:spcBef>
                <a:spcPts val="1199"/>
              </a:spcBef>
              <a:buNone/>
              <a:tabLst>
                <a:tab algn="l" pos="0"/>
              </a:tabLst>
            </a:pPr>
            <a:r>
              <a:rPr b="1" lang="en-US" sz="1800" spc="-7" strike="noStrike">
                <a:solidFill>
                  <a:srgbClr val="000000"/>
                </a:solidFill>
                <a:latin typeface="Times New Roman"/>
                <a:ea typeface="MS Gothic"/>
              </a:rPr>
              <a:t>Adjourn:</a:t>
            </a:r>
            <a:endParaRPr b="0" lang="en-US" sz="18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Any objection to adjourn? </a:t>
            </a:r>
            <a:endParaRPr b="0" lang="en-US" sz="1600" spc="-1" strike="noStrike">
              <a:solidFill>
                <a:srgbClr val="000000"/>
              </a:solidFill>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Adjourned at </a:t>
            </a:r>
            <a:endParaRPr b="0" lang="en-US" sz="1600" spc="-1" strike="noStrike">
              <a:solidFill>
                <a:srgbClr val="000000"/>
              </a:solidFill>
              <a:latin typeface="Arial"/>
            </a:endParaRPr>
          </a:p>
        </p:txBody>
      </p:sp>
      <p:sp>
        <p:nvSpPr>
          <p:cNvPr id="167" name="Rectangle 166"/>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dt"/>
          </p:nvPr>
        </p:nvSpPr>
        <p:spPr>
          <a:xfrm>
            <a:off x="912960" y="333360"/>
            <a:ext cx="220896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98" name="PlaceHolder 2"/>
          <p:cNvSpPr>
            <a:spLocks noGrp="1"/>
          </p:cNvSpPr>
          <p:nvPr>
            <p:ph type="title"/>
          </p:nvPr>
        </p:nvSpPr>
        <p:spPr>
          <a:xfrm>
            <a:off x="990720" y="606600"/>
            <a:ext cx="10364760" cy="88812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Meeting called to order</a:t>
            </a:r>
            <a:endParaRPr b="0" lang="en-US" sz="2800" spc="-1" strike="noStrike">
              <a:solidFill>
                <a:srgbClr val="000000"/>
              </a:solidFill>
              <a:latin typeface="Arial"/>
            </a:endParaRPr>
          </a:p>
        </p:txBody>
      </p:sp>
      <p:sp>
        <p:nvSpPr>
          <p:cNvPr id="99" name="PlaceHolder 3"/>
          <p:cNvSpPr>
            <a:spLocks noGrp="1"/>
          </p:cNvSpPr>
          <p:nvPr>
            <p:ph type="sldNum"/>
          </p:nvPr>
        </p:nvSpPr>
        <p:spPr>
          <a:xfrm>
            <a:off x="5643000" y="6475320"/>
            <a:ext cx="90756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33313B25-016F-4F26-94FC-9E47EF3AFBEB}"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00" name="Rectangle 4"/>
          <p:cNvSpPr/>
          <p:nvPr/>
        </p:nvSpPr>
        <p:spPr>
          <a:xfrm>
            <a:off x="914400" y="1676520"/>
            <a:ext cx="10513080" cy="465912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Ad-hoc Leader:</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300"/>
              </a:spcBef>
              <a:buClr>
                <a:srgbClr val="000000"/>
              </a:buClr>
              <a:buFont typeface="Arial"/>
              <a:buChar char="•"/>
            </a:pPr>
            <a:r>
              <a:rPr b="0" lang="en-US" sz="1600" spc="-1" strike="noStrike">
                <a:solidFill>
                  <a:srgbClr val="000000"/>
                </a:solidFill>
                <a:latin typeface="Times New Roman"/>
                <a:ea typeface="MS Gothic"/>
              </a:rPr>
              <a:t>  </a:t>
            </a:r>
            <a:r>
              <a:rPr b="0" lang="en-US" sz="1600" spc="-1" strike="noStrike">
                <a:solidFill>
                  <a:srgbClr val="000000"/>
                </a:solidFill>
                <a:latin typeface="Times New Roman"/>
                <a:ea typeface="MS Gothic"/>
              </a:rPr>
              <a:t>Chair:  Amelia Andersdotter (Comcast)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Attendance:</a:t>
            </a:r>
            <a:endParaRPr b="0" lang="sv-SE" sz="1800" spc="-1" strike="noStrike">
              <a:latin typeface="Arial"/>
            </a:endParaRPr>
          </a:p>
          <a:p>
            <a:pPr lvl="1" marL="432000" indent="-216000">
              <a:lnSpc>
                <a:spcPct val="100000"/>
              </a:lnSpc>
              <a:spcBef>
                <a:spcPts val="1800"/>
              </a:spcBef>
              <a:buClr>
                <a:srgbClr val="000000"/>
              </a:buClr>
              <a:buSzPct val="45000"/>
              <a:buFont typeface="Wingdings" charset="2"/>
              <a:buChar char=""/>
            </a:pPr>
            <a:r>
              <a:rPr b="0" lang="en-US" sz="1600" spc="-1" strike="noStrike">
                <a:solidFill>
                  <a:srgbClr val="000000"/>
                </a:solidFill>
                <a:latin typeface="Times New Roman"/>
                <a:ea typeface="MS Gothic"/>
              </a:rPr>
              <a:t>Stuart Kerry (OK-Brit)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Secretary</a:t>
            </a:r>
            <a:endParaRPr b="0" lang="sv-SE" sz="1800" spc="-1" strike="noStrike">
              <a:latin typeface="Arial"/>
            </a:endParaRPr>
          </a:p>
          <a:p>
            <a:pPr>
              <a:lnSpc>
                <a:spcPct val="100000"/>
              </a:lnSpc>
              <a:spcBef>
                <a:spcPts val="1800"/>
              </a:spcBef>
              <a:buNone/>
            </a:pPr>
            <a:endParaRPr b="0" lang="sv-SE" sz="1800" spc="-1" strike="noStrike">
              <a:latin typeface="Arial"/>
            </a:endParaRPr>
          </a:p>
        </p:txBody>
      </p:sp>
      <p:sp>
        <p:nvSpPr>
          <p:cNvPr id="101" name="Rectangle 100"/>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dt"/>
          </p:nvPr>
        </p:nvSpPr>
        <p:spPr>
          <a:xfrm>
            <a:off x="914400" y="336600"/>
            <a:ext cx="220896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03" name="PlaceHolder 2"/>
          <p:cNvSpPr>
            <a:spLocks noGrp="1"/>
          </p:cNvSpPr>
          <p:nvPr>
            <p:ph type="title"/>
          </p:nvPr>
        </p:nvSpPr>
        <p:spPr>
          <a:xfrm>
            <a:off x="990720" y="606600"/>
            <a:ext cx="10364760" cy="88812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IEEE 802 required notices</a:t>
            </a:r>
            <a:endParaRPr b="0" lang="en-US" sz="2800" spc="-1" strike="noStrike">
              <a:solidFill>
                <a:srgbClr val="000000"/>
              </a:solidFill>
              <a:latin typeface="Arial"/>
            </a:endParaRPr>
          </a:p>
        </p:txBody>
      </p:sp>
      <p:sp>
        <p:nvSpPr>
          <p:cNvPr id="104" name="PlaceHolder 3"/>
          <p:cNvSpPr>
            <a:spLocks noGrp="1"/>
          </p:cNvSpPr>
          <p:nvPr>
            <p:ph type="sldNum"/>
          </p:nvPr>
        </p:nvSpPr>
        <p:spPr>
          <a:xfrm>
            <a:off x="5643000" y="6475320"/>
            <a:ext cx="90756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40497667-613F-4F6D-ADED-2D2D1F54946F}"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05" name="Rectangle 4"/>
          <p:cNvSpPr/>
          <p:nvPr/>
        </p:nvSpPr>
        <p:spPr>
          <a:xfrm>
            <a:off x="914400" y="1600200"/>
            <a:ext cx="10513080" cy="465912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spcBef>
                <a:spcPts val="601"/>
              </a:spcBef>
              <a:buClr>
                <a:srgbClr val="000000"/>
              </a:buClr>
              <a:buFont typeface="Arial"/>
              <a:buChar char="•"/>
            </a:pPr>
            <a:r>
              <a:rPr b="1" lang="en-US" sz="1800" spc="-1" strike="noStrike">
                <a:solidFill>
                  <a:srgbClr val="000000"/>
                </a:solidFill>
                <a:latin typeface="Times New Roman"/>
                <a:ea typeface="MS Gothic"/>
              </a:rPr>
              <a:t>Affiliation:  </a:t>
            </a:r>
            <a:r>
              <a:rPr b="1" lang="en-US" sz="1800" spc="-1" strike="noStrike" u="sng">
                <a:solidFill>
                  <a:srgbClr val="3333cc"/>
                </a:solidFill>
                <a:uFillTx/>
                <a:latin typeface="Times New Roman"/>
                <a:ea typeface="MS Gothic"/>
                <a:hlinkClick r:id="rId1"/>
              </a:rPr>
              <a:t>https://standards.ieee.org/faqs/affiliation/</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ff0000"/>
                </a:solidFill>
                <a:latin typeface="Times New Roman"/>
                <a:ea typeface="MS Gothic"/>
              </a:rPr>
              <a:t>Be sure to announce your name, affiliation, employer, and clients the first time you speak</a:t>
            </a:r>
            <a:r>
              <a:rPr b="0" i="1" lang="en-US" sz="1600" spc="-1" strike="noStrike">
                <a:solidFill>
                  <a:srgbClr val="000000"/>
                </a:solidFill>
                <a:latin typeface="Times New Roman"/>
                <a:ea typeface="MS Gothic"/>
              </a:rPr>
              <a:t>. </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Anti-Trust:  </a:t>
            </a:r>
            <a:r>
              <a:rPr b="1" lang="en-US" sz="1800" spc="-1" strike="noStrike" u="sng">
                <a:solidFill>
                  <a:srgbClr val="3333cc"/>
                </a:solidFill>
                <a:uFillTx/>
                <a:latin typeface="Times New Roman"/>
                <a:ea typeface="MS Gothic"/>
                <a:hlinkClick r:id="rId2"/>
              </a:rPr>
              <a:t>https://standards.ieee.org/wp-content/uploads/2022/02/antitrust.pdf</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802 WG Policies and Procedures:  </a:t>
            </a:r>
            <a:r>
              <a:rPr b="1" lang="en-US" sz="1800" spc="-1" strike="noStrike" u="sng">
                <a:solidFill>
                  <a:srgbClr val="3333cc"/>
                </a:solidFill>
                <a:uFillTx/>
                <a:latin typeface="Times New Roman"/>
                <a:ea typeface="MS Gothic"/>
                <a:hlinkClick r:id="rId3"/>
              </a:rPr>
              <a:t>http://www.ieee802.org/devdocs.shtml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Patent &amp; administration:  </a:t>
            </a:r>
            <a:r>
              <a:rPr b="1" lang="en-US" sz="1800" spc="-1" strike="noStrike" u="sng">
                <a:solidFill>
                  <a:srgbClr val="3333cc"/>
                </a:solidFill>
                <a:uFillTx/>
                <a:latin typeface="Times New Roman"/>
                <a:ea typeface="MS Gothic"/>
                <a:hlinkClick r:id="rId4"/>
              </a:rPr>
              <a:t>https://standards.ieee.org/about/sasb/patcom/materials.html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Copyright notice:  </a:t>
            </a:r>
            <a:r>
              <a:rPr b="1" lang="en-US" sz="1800" spc="-1" strike="noStrike" u="sng">
                <a:solidFill>
                  <a:srgbClr val="3333cc"/>
                </a:solidFill>
                <a:uFillTx/>
                <a:latin typeface="Times New Roman"/>
                <a:ea typeface="MS Gothic"/>
                <a:hlinkClick r:id="rId5"/>
              </a:rPr>
              <a:t>https://standards.ieee.org/faqs/copyrights/#1</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000000"/>
                </a:solidFill>
                <a:latin typeface="Times New Roman"/>
                <a:ea typeface="MS Gothic"/>
              </a:rPr>
              <a:t>Call for essential patents &amp; copyright notice: the RR-TAG does not do standards, though all should be aware.</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SA Standards Board Operations Manual:  </a:t>
            </a:r>
            <a:r>
              <a:rPr b="1" lang="en-US" sz="1800" spc="-1" strike="noStrike" u="sng">
                <a:solidFill>
                  <a:srgbClr val="3333cc"/>
                </a:solidFill>
                <a:uFillTx/>
                <a:latin typeface="Times New Roman"/>
                <a:ea typeface="MS Gothic"/>
                <a:hlinkClick r:id="rId6"/>
              </a:rPr>
              <a:t>https://standards.ieee.org/about/policies/opman/</a:t>
            </a:r>
            <a:r>
              <a:rPr b="1" lang="en-US" sz="1800" spc="-1" strike="noStrike">
                <a:solidFill>
                  <a:srgbClr val="000000"/>
                </a:solidFill>
                <a:latin typeface="Times New Roman"/>
                <a:ea typeface="MS Gothic"/>
              </a:rPr>
              <a:t> </a:t>
            </a:r>
            <a:endParaRPr b="0" lang="sv-SE" sz="1800" spc="-1" strike="noStrike">
              <a:latin typeface="Arial"/>
            </a:endParaRPr>
          </a:p>
          <a:p>
            <a:pPr>
              <a:lnSpc>
                <a:spcPct val="100000"/>
              </a:lnSpc>
              <a:buNone/>
            </a:pPr>
            <a:endParaRPr b="0" lang="sv-SE" sz="1800" spc="-1" strike="noStrike">
              <a:latin typeface="Arial"/>
            </a:endParaRPr>
          </a:p>
        </p:txBody>
      </p:sp>
      <p:sp>
        <p:nvSpPr>
          <p:cNvPr id="106" name="Rectangle 105"/>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type="dt"/>
          </p:nvPr>
        </p:nvSpPr>
        <p:spPr>
          <a:xfrm>
            <a:off x="914400" y="336600"/>
            <a:ext cx="220896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08" name="PlaceHolder 2"/>
          <p:cNvSpPr>
            <a:spLocks noGrp="1"/>
          </p:cNvSpPr>
          <p:nvPr>
            <p:ph type="title"/>
          </p:nvPr>
        </p:nvSpPr>
        <p:spPr>
          <a:xfrm>
            <a:off x="990720" y="606600"/>
            <a:ext cx="10364760" cy="88812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Other Guidelines for IEEE WG Meetings</a:t>
            </a:r>
            <a:endParaRPr b="0" lang="en-US" sz="2800" spc="-1" strike="noStrike">
              <a:solidFill>
                <a:srgbClr val="000000"/>
              </a:solidFill>
              <a:latin typeface="Arial"/>
            </a:endParaRPr>
          </a:p>
        </p:txBody>
      </p:sp>
      <p:sp>
        <p:nvSpPr>
          <p:cNvPr id="109" name="PlaceHolder 3"/>
          <p:cNvSpPr>
            <a:spLocks noGrp="1"/>
          </p:cNvSpPr>
          <p:nvPr>
            <p:ph type="sldNum"/>
          </p:nvPr>
        </p:nvSpPr>
        <p:spPr>
          <a:xfrm>
            <a:off x="5643000" y="6475320"/>
            <a:ext cx="90756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7582FC6C-FCC4-48C5-979E-0E0C573F3B7F}"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10" name="Rectangle 4"/>
          <p:cNvSpPr/>
          <p:nvPr/>
        </p:nvSpPr>
        <p:spPr>
          <a:xfrm>
            <a:off x="914400" y="1676520"/>
            <a:ext cx="10364760" cy="465912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All IEEE SA standards meetings shall be conducted in compliance with all applicable laws, including antitrust and competition laws. </a:t>
            </a:r>
            <a:endParaRPr b="0" lang="sv-SE" sz="18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interpretation, validity, or essentiality of patents/patent claims. </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specific license rates, terms, or conditions.</a:t>
            </a:r>
            <a:endParaRPr b="0" lang="sv-SE" sz="1600" spc="-1" strike="noStrike">
              <a:latin typeface="Arial"/>
            </a:endParaRPr>
          </a:p>
          <a:p>
            <a:pPr lvl="2" marL="1143000" indent="-228600">
              <a:lnSpc>
                <a:spcPct val="125000"/>
              </a:lnSpc>
              <a:buClr>
                <a:srgbClr val="000000"/>
              </a:buClr>
              <a:buFont typeface="Arial"/>
              <a:buChar char="•"/>
            </a:pPr>
            <a:r>
              <a:rPr b="0" lang="en-US" sz="1600" spc="-1" strike="noStrike">
                <a:solidFill>
                  <a:srgbClr val="000000"/>
                </a:solidFill>
                <a:latin typeface="Times New Roman"/>
                <a:ea typeface="MS Gothic"/>
              </a:rPr>
              <a:t>Relative costs of different technical approaches that include relative costs of patent licensing terms may be discussed in standards development meetings. </a:t>
            </a:r>
            <a:endParaRPr b="0" lang="sv-SE" sz="1600" spc="-1" strike="noStrike">
              <a:latin typeface="Arial"/>
            </a:endParaRPr>
          </a:p>
          <a:p>
            <a:pPr lvl="3" marL="1600200" indent="-228600">
              <a:lnSpc>
                <a:spcPct val="125000"/>
              </a:lnSpc>
              <a:buClr>
                <a:srgbClr val="000000"/>
              </a:buClr>
              <a:buFont typeface="Arial"/>
              <a:buChar char="•"/>
            </a:pPr>
            <a:r>
              <a:rPr b="1" lang="en-GB" sz="1600" spc="-1" strike="noStrike">
                <a:solidFill>
                  <a:srgbClr val="000000"/>
                </a:solidFill>
                <a:latin typeface="Times New Roman"/>
                <a:ea typeface="MS Gothic"/>
              </a:rPr>
              <a:t>Technical considerations remain the primary focus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or engage in the fixing of product prices, allocation of customers, or division of sales markets.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status or substance of ongoing or threatened litigation.</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be silent if inappropriate topics are discussed. </a:t>
            </a:r>
            <a:r>
              <a:rPr b="1" lang="en-US" sz="1600" spc="-1" strike="noStrike" u="sng">
                <a:solidFill>
                  <a:srgbClr val="000000"/>
                </a:solidFill>
                <a:uFillTx/>
                <a:latin typeface="Times New Roman"/>
                <a:ea typeface="MS Gothic"/>
              </a:rPr>
              <a:t>Formally object to the discussion immediately.</a:t>
            </a:r>
            <a:endParaRPr b="0" lang="sv-SE" sz="1600" spc="-1" strike="noStrike">
              <a:latin typeface="Arial"/>
            </a:endParaRPr>
          </a:p>
          <a:p>
            <a:pPr algn="ctr">
              <a:lnSpc>
                <a:spcPct val="80000"/>
              </a:lnSpc>
              <a:buNone/>
            </a:pPr>
            <a:r>
              <a:rPr b="1" lang="en-US" sz="1800" spc="-1" strike="noStrike">
                <a:solidFill>
                  <a:srgbClr val="000000"/>
                </a:solidFill>
                <a:latin typeface="Times New Roman"/>
                <a:ea typeface="MS Gothic"/>
              </a:rPr>
              <a:t>---------------------------------------------------------------   </a:t>
            </a:r>
            <a:endParaRPr b="0" lang="sv-SE" sz="1800" spc="-1" strike="noStrike">
              <a:latin typeface="Arial"/>
            </a:endParaRPr>
          </a:p>
          <a:p>
            <a:pPr algn="ctr">
              <a:lnSpc>
                <a:spcPct val="80000"/>
              </a:lnSpc>
              <a:buNone/>
            </a:pPr>
            <a:r>
              <a:rPr b="1" lang="en-US" sz="1600" spc="-1" strike="noStrike">
                <a:solidFill>
                  <a:srgbClr val="000000"/>
                </a:solidFill>
                <a:latin typeface="Times New Roman"/>
                <a:ea typeface="MS Gothic"/>
              </a:rPr>
              <a:t>For more details, see </a:t>
            </a:r>
            <a:r>
              <a:rPr b="1" i="1" lang="en-US" sz="1600" spc="-1" strike="noStrike">
                <a:solidFill>
                  <a:srgbClr val="000000"/>
                </a:solidFill>
                <a:latin typeface="Times New Roman"/>
                <a:ea typeface="MS Gothic"/>
              </a:rPr>
              <a:t>IEEE SA Standards Board Operations Manual</a:t>
            </a:r>
            <a:r>
              <a:rPr b="1" lang="en-US" sz="1600" spc="-1" strike="noStrike">
                <a:solidFill>
                  <a:srgbClr val="000000"/>
                </a:solidFill>
                <a:latin typeface="Times New Roman"/>
                <a:ea typeface="MS Gothic"/>
              </a:rPr>
              <a:t>, clause 5.3.10 and </a:t>
            </a:r>
            <a:r>
              <a:rPr b="1" i="1" lang="en-US" sz="1600" spc="-1" strike="noStrike">
                <a:solidFill>
                  <a:srgbClr val="000000"/>
                </a:solidFill>
                <a:latin typeface="Times New Roman"/>
                <a:ea typeface="MS Gothic"/>
              </a:rPr>
              <a:t>Antitrust and Competition Policy: What You Need to Know </a:t>
            </a: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1"/>
              </a:rPr>
              <a:t>https://standards.ieee.org/wp-content/uploads/2022/02/antitrust.pdf</a:t>
            </a:r>
            <a:r>
              <a:rPr b="1" lang="en-US" sz="1600" spc="-1" strike="noStrike">
                <a:solidFill>
                  <a:srgbClr val="000000"/>
                </a:solidFill>
                <a:latin typeface="Times New Roman"/>
                <a:ea typeface="MS Gothic"/>
              </a:rPr>
              <a:t>   </a:t>
            </a: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If you have questions, contact the IEEE SA Standards Board Patent Committee Administrator </a:t>
            </a: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2"/>
              </a:rPr>
              <a:t>patcom@ieee.org</a:t>
            </a:r>
            <a:r>
              <a:rPr b="1" lang="en-US" sz="1600" spc="-1" strike="noStrike">
                <a:solidFill>
                  <a:srgbClr val="000000"/>
                </a:solidFill>
                <a:latin typeface="Times New Roman"/>
                <a:ea typeface="MS Gothic"/>
              </a:rPr>
              <a:t> </a:t>
            </a:r>
            <a:b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endParaRPr b="0" lang="sv-SE" sz="1600" spc="-1" strike="noStrike">
              <a:latin typeface="Arial"/>
            </a:endParaRPr>
          </a:p>
        </p:txBody>
      </p:sp>
      <p:sp>
        <p:nvSpPr>
          <p:cNvPr id="111" name="Rectangle 110"/>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914400" y="637920"/>
            <a:ext cx="10436760" cy="98640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 behavior in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activities is guided by</a:t>
            </a:r>
            <a:br/>
            <a:r>
              <a:rPr b="1" lang="en-US" sz="2800" spc="-7" strike="noStrike">
                <a:solidFill>
                  <a:srgbClr val="0070c0"/>
                </a:solidFill>
                <a:latin typeface="Times New Roman"/>
                <a:ea typeface="MS Gothic"/>
              </a:rPr>
              <a:t> the IEEE Codes of Ethics &amp;</a:t>
            </a:r>
            <a:r>
              <a:rPr b="1" lang="en-US" sz="2800" spc="-41" strike="noStrike">
                <a:solidFill>
                  <a:srgbClr val="0070c0"/>
                </a:solidFill>
                <a:latin typeface="Times New Roman"/>
                <a:ea typeface="MS Gothic"/>
              </a:rPr>
              <a:t> </a:t>
            </a:r>
            <a:r>
              <a:rPr b="1" lang="en-US" sz="2800" spc="-7" strike="noStrike">
                <a:solidFill>
                  <a:srgbClr val="0070c0"/>
                </a:solidFill>
                <a:latin typeface="Times New Roman"/>
                <a:ea typeface="MS Gothic"/>
              </a:rPr>
              <a:t>Conduct</a:t>
            </a:r>
            <a:endParaRPr b="0" lang="en-US" sz="2800" spc="-1" strike="noStrike">
              <a:solidFill>
                <a:srgbClr val="000000"/>
              </a:solidFill>
              <a:latin typeface="Arial"/>
            </a:endParaRPr>
          </a:p>
        </p:txBody>
      </p:sp>
      <p:sp>
        <p:nvSpPr>
          <p:cNvPr id="113" name="PlaceHolder 2"/>
          <p:cNvSpPr>
            <a:spLocks noGrp="1"/>
          </p:cNvSpPr>
          <p:nvPr>
            <p:ph/>
          </p:nvPr>
        </p:nvSpPr>
        <p:spPr>
          <a:xfrm>
            <a:off x="2208960" y="1066680"/>
            <a:ext cx="7768440" cy="4110840"/>
          </a:xfrm>
          <a:prstGeom prst="rect">
            <a:avLst/>
          </a:prstGeom>
          <a:noFill/>
          <a:ln w="9360">
            <a:noFill/>
          </a:ln>
        </p:spPr>
        <p:txBody>
          <a:bodyPr numCol="1" spcCol="0" lIns="92160" rIns="92160" tIns="46080" bIns="46080" anchor="t">
            <a:noAutofit/>
          </a:bodyPr>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en-US" sz="1800" spc="-1" strike="noStrike">
              <a:solidFill>
                <a:srgbClr val="000000"/>
              </a:solidFill>
              <a:latin typeface="Arial"/>
            </a:endParaRPr>
          </a:p>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p:txBody>
      </p:sp>
      <p:sp>
        <p:nvSpPr>
          <p:cNvPr id="114" name="PlaceHolder 3"/>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017BE026-D20C-48E9-B80D-975FCB1BB62D}"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15" name="PlaceHolder 4"/>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16" name="Rectangle 6"/>
          <p:cNvSpPr/>
          <p:nvPr/>
        </p:nvSpPr>
        <p:spPr>
          <a:xfrm>
            <a:off x="914400" y="1905120"/>
            <a:ext cx="10436760" cy="3133080"/>
          </a:xfrm>
          <a:prstGeom prst="rect">
            <a:avLst/>
          </a:prstGeom>
          <a:noFill/>
          <a:ln w="0">
            <a:noFill/>
          </a:ln>
        </p:spPr>
        <p:style>
          <a:lnRef idx="0"/>
          <a:fillRef idx="0"/>
          <a:effectRef idx="0"/>
          <a:fontRef idx="minor"/>
        </p:style>
        <p:txBody>
          <a:bodyPr lIns="90000" rIns="90000" tIns="45000" bIns="45000" anchor="t">
            <a:spAutoFit/>
          </a:bodyPr>
          <a:p>
            <a:pPr marL="192960" indent="-180360">
              <a:lnSpc>
                <a:spcPct val="100000"/>
              </a:lnSpc>
              <a:buClr>
                <a:srgbClr val="000000"/>
              </a:buClr>
              <a:buFont typeface="Times New Roman"/>
              <a:buChar char="•"/>
              <a:tabLst>
                <a:tab algn="l" pos="193680"/>
              </a:tabLst>
            </a:pPr>
            <a:r>
              <a:rPr b="1" lang="en-US" sz="1800" spc="-7" strike="noStrike">
                <a:solidFill>
                  <a:srgbClr val="000000"/>
                </a:solidFill>
                <a:latin typeface="Times New Roman"/>
                <a:ea typeface="MS Gothic"/>
              </a:rPr>
              <a:t>All participants in IEEE SA activities are expected to adhere to the core principles underlying</a:t>
            </a:r>
            <a:r>
              <a:rPr b="1" lang="en-US" sz="1800" spc="-15" strike="noStrike">
                <a:solidFill>
                  <a:srgbClr val="000000"/>
                </a:solidFill>
                <a:latin typeface="Times New Roman"/>
                <a:ea typeface="MS Gothic"/>
              </a:rPr>
              <a:t> </a:t>
            </a:r>
            <a:r>
              <a:rPr b="1" lang="en-US" sz="1800" spc="-7" strike="noStrike">
                <a:solidFill>
                  <a:srgbClr val="000000"/>
                </a:solidFill>
                <a:latin typeface="Times New Roman"/>
                <a:ea typeface="MS Gothic"/>
              </a:rPr>
              <a:t>the:</a:t>
            </a:r>
            <a:endParaRPr b="0" lang="sv-SE" sz="1800" spc="-1" strike="noStrike">
              <a:latin typeface="Arial"/>
            </a:endParaRPr>
          </a:p>
          <a:p>
            <a:pPr lvl="1" marL="375120" indent="-181080">
              <a:lnSpc>
                <a:spcPct val="100000"/>
              </a:lnSpc>
              <a:spcBef>
                <a:spcPts val="479"/>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1"/>
              </a:rPr>
              <a:t>IEEE Code of</a:t>
            </a:r>
            <a:r>
              <a:rPr b="0" lang="en-US" sz="1600" spc="-52" strike="noStrike" u="heavy">
                <a:solidFill>
                  <a:srgbClr val="3333cc"/>
                </a:solidFill>
                <a:uFillTx/>
                <a:latin typeface="Times New Roman"/>
                <a:ea typeface="MS Gothic"/>
                <a:hlinkClick r:id="rId2"/>
              </a:rPr>
              <a:t> </a:t>
            </a:r>
            <a:r>
              <a:rPr b="0" lang="en-US" sz="1600" spc="-7" strike="noStrike" u="heavy">
                <a:solidFill>
                  <a:srgbClr val="3333cc"/>
                </a:solidFill>
                <a:uFillTx/>
                <a:latin typeface="Times New Roman"/>
                <a:ea typeface="MS Gothic"/>
                <a:hlinkClick r:id="rId3"/>
              </a:rPr>
              <a:t>Ethics</a:t>
            </a:r>
            <a:endParaRPr b="0" lang="sv-SE" sz="1600" spc="-1" strike="noStrike">
              <a:latin typeface="Arial"/>
            </a:endParaRPr>
          </a:p>
          <a:p>
            <a:pPr lvl="1" marL="375120" indent="-181080">
              <a:lnSpc>
                <a:spcPct val="100000"/>
              </a:lnSpc>
              <a:spcBef>
                <a:spcPts val="476"/>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4"/>
              </a:rPr>
              <a:t>IEEE Code of</a:t>
            </a:r>
            <a:r>
              <a:rPr b="0" lang="en-US" sz="1600" spc="-46" strike="noStrike" u="heavy">
                <a:solidFill>
                  <a:srgbClr val="3333cc"/>
                </a:solidFill>
                <a:uFillTx/>
                <a:latin typeface="Times New Roman"/>
                <a:ea typeface="MS Gothic"/>
                <a:hlinkClick r:id="rId5"/>
              </a:rPr>
              <a:t> </a:t>
            </a:r>
            <a:r>
              <a:rPr b="0" lang="en-US" sz="1600" spc="-7" strike="noStrike" u="heavy">
                <a:solidFill>
                  <a:srgbClr val="3333cc"/>
                </a:solidFill>
                <a:uFillTx/>
                <a:latin typeface="Times New Roman"/>
                <a:ea typeface="MS Gothic"/>
                <a:hlinkClick r:id="rId6"/>
              </a:rPr>
              <a:t>Conduct</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core principles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IEEE Codes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Ethics </a:t>
            </a:r>
            <a:r>
              <a:rPr b="1" lang="en-US" sz="1800" spc="-1" strike="noStrike">
                <a:solidFill>
                  <a:srgbClr val="000000"/>
                </a:solidFill>
                <a:latin typeface="Times New Roman"/>
                <a:ea typeface="MS Gothic"/>
              </a:rPr>
              <a:t>&amp; </a:t>
            </a:r>
            <a:r>
              <a:rPr b="1" lang="en-US" sz="1800" spc="-7" strike="noStrike">
                <a:solidFill>
                  <a:srgbClr val="000000"/>
                </a:solidFill>
                <a:latin typeface="Times New Roman"/>
                <a:ea typeface="MS Gothic"/>
              </a:rPr>
              <a:t>Conduct are</a:t>
            </a:r>
            <a:r>
              <a:rPr b="1" lang="en-US" sz="1800" spc="55" strike="noStrike">
                <a:solidFill>
                  <a:srgbClr val="000000"/>
                </a:solidFill>
                <a:latin typeface="Times New Roman"/>
                <a:ea typeface="MS Gothic"/>
              </a:rPr>
              <a:t> </a:t>
            </a:r>
            <a:r>
              <a:rPr b="1" lang="en-US" sz="1800" spc="-7" strike="noStrike">
                <a:solidFill>
                  <a:srgbClr val="000000"/>
                </a:solidFill>
                <a:latin typeface="Times New Roman"/>
                <a:ea typeface="MS Gothic"/>
              </a:rPr>
              <a:t>to:</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375840"/>
              </a:tabLst>
            </a:pPr>
            <a:r>
              <a:rPr b="0" i="1" lang="en-US" sz="1600" spc="-7" strike="noStrike">
                <a:solidFill>
                  <a:srgbClr val="000000"/>
                </a:solidFill>
                <a:latin typeface="Times New Roman"/>
                <a:ea typeface="MS Gothic"/>
              </a:rPr>
              <a:t>Uphold the highest standards of integrity, responsible behavior, and ethical and professional</a:t>
            </a:r>
            <a:r>
              <a:rPr b="0" i="1" lang="en-US" sz="1600" spc="-60" strike="noStrike">
                <a:solidFill>
                  <a:srgbClr val="000000"/>
                </a:solidFill>
                <a:latin typeface="Times New Roman"/>
                <a:ea typeface="MS Gothic"/>
              </a:rPr>
              <a:t> </a:t>
            </a:r>
            <a:r>
              <a:rPr b="0" i="1" lang="en-US" sz="1600" spc="-7" strike="noStrike">
                <a:solidFill>
                  <a:srgbClr val="000000"/>
                </a:solidFill>
                <a:latin typeface="Times New Roman"/>
                <a:ea typeface="MS Gothic"/>
              </a:rPr>
              <a:t>conduct</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Treat people fairly and with respect, to not engage in harassment, discrimination, or retaliation, and to protect people's</a:t>
            </a:r>
            <a:r>
              <a:rPr b="0" i="1" lang="en-US" sz="1600" spc="66" strike="noStrike">
                <a:solidFill>
                  <a:srgbClr val="000000"/>
                </a:solidFill>
                <a:latin typeface="Times New Roman"/>
                <a:ea typeface="MS Gothic"/>
              </a:rPr>
              <a:t> </a:t>
            </a:r>
            <a:r>
              <a:rPr b="0" i="1" lang="en-US" sz="1600" spc="-7" strike="noStrike">
                <a:solidFill>
                  <a:srgbClr val="000000"/>
                </a:solidFill>
                <a:latin typeface="Times New Roman"/>
                <a:ea typeface="MS Gothic"/>
              </a:rPr>
              <a:t>privacy.</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Avoid injuring others, their property, reputation, or employment by false or malicious</a:t>
            </a:r>
            <a:r>
              <a:rPr b="0" i="1" lang="en-US" sz="1600" spc="-8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action</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1" strike="noStrike">
                <a:solidFill>
                  <a:srgbClr val="000000"/>
                </a:solidFill>
                <a:latin typeface="Times New Roman"/>
                <a:ea typeface="MS Gothic"/>
              </a:rPr>
              <a:t>most </a:t>
            </a:r>
            <a:r>
              <a:rPr b="1" lang="en-US" sz="1800" spc="-7" strike="noStrike">
                <a:solidFill>
                  <a:srgbClr val="000000"/>
                </a:solidFill>
                <a:latin typeface="Times New Roman"/>
                <a:ea typeface="MS Gothic"/>
              </a:rPr>
              <a:t>recent versions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these Codes are available </a:t>
            </a:r>
            <a:r>
              <a:rPr b="1" lang="en-US" sz="1800" spc="-1" strike="noStrike">
                <a:solidFill>
                  <a:srgbClr val="000000"/>
                </a:solidFill>
                <a:latin typeface="Times New Roman"/>
                <a:ea typeface="MS Gothic"/>
              </a:rPr>
              <a:t>at </a:t>
            </a:r>
            <a:r>
              <a:rPr b="0" lang="en-US" sz="1600" spc="-7" strike="noStrike" u="heavy">
                <a:solidFill>
                  <a:srgbClr val="3333cc"/>
                </a:solidFill>
                <a:uFillTx/>
                <a:latin typeface="Times New Roman"/>
                <a:ea typeface="MS Gothic"/>
                <a:hlinkClick r:id="rId7"/>
              </a:rPr>
              <a:t>http://www.ieee.org/about/corporate/governance</a:t>
            </a:r>
            <a:r>
              <a:rPr b="0" lang="en-US" sz="1600" spc="-7" strike="noStrike" u="heavy">
                <a:solidFill>
                  <a:srgbClr val="0066ff"/>
                </a:solidFill>
                <a:uFillTx/>
                <a:latin typeface="Times New Roman"/>
                <a:ea typeface="MS Gothic"/>
              </a:rPr>
              <a:t> </a:t>
            </a:r>
            <a:endParaRPr b="0" lang="sv-SE" sz="1600" spc="-1" strike="noStrike">
              <a:latin typeface="Arial"/>
            </a:endParaRPr>
          </a:p>
        </p:txBody>
      </p:sp>
      <p:sp>
        <p:nvSpPr>
          <p:cNvPr id="117" name="Rectangle 116"/>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990720" y="637920"/>
            <a:ext cx="10284480" cy="103608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Participants in the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t>
            </a:r>
            <a:r>
              <a:rPr b="1" i="1" lang="en-US" sz="2800" spc="-7" strike="noStrike">
                <a:solidFill>
                  <a:srgbClr val="0070c0"/>
                </a:solidFill>
                <a:latin typeface="Times New Roman"/>
                <a:ea typeface="MS Gothic"/>
              </a:rPr>
              <a:t>individual process</a:t>
            </a:r>
            <a:r>
              <a:rPr b="1" lang="en-US" sz="2800" spc="-7" strike="noStrike">
                <a:solidFill>
                  <a:srgbClr val="0070c0"/>
                </a:solidFill>
                <a:latin typeface="Times New Roman"/>
                <a:ea typeface="MS Gothic"/>
              </a:rPr>
              <a:t>” </a:t>
            </a:r>
            <a:br/>
            <a:r>
              <a:rPr b="1" lang="en-US" sz="2800" spc="-7" strike="noStrike">
                <a:solidFill>
                  <a:srgbClr val="0070c0"/>
                </a:solidFill>
                <a:latin typeface="Times New Roman"/>
                <a:ea typeface="MS Gothic"/>
              </a:rPr>
              <a:t>shall act independently of others, including</a:t>
            </a:r>
            <a:r>
              <a:rPr b="1" lang="en-US" sz="2800" spc="-66" strike="noStrike">
                <a:solidFill>
                  <a:srgbClr val="0070c0"/>
                </a:solidFill>
                <a:latin typeface="Times New Roman"/>
                <a:ea typeface="MS Gothic"/>
              </a:rPr>
              <a:t> </a:t>
            </a:r>
            <a:r>
              <a:rPr b="1" lang="en-US" sz="2800" spc="-7" strike="noStrike">
                <a:solidFill>
                  <a:srgbClr val="0070c0"/>
                </a:solidFill>
                <a:latin typeface="Times New Roman"/>
                <a:ea typeface="MS Gothic"/>
              </a:rPr>
              <a:t>employers</a:t>
            </a:r>
            <a:endParaRPr b="0" lang="en-US" sz="2800" spc="-1" strike="noStrike">
              <a:solidFill>
                <a:srgbClr val="000000"/>
              </a:solidFill>
              <a:latin typeface="Arial"/>
            </a:endParaRPr>
          </a:p>
        </p:txBody>
      </p:sp>
      <p:sp>
        <p:nvSpPr>
          <p:cNvPr id="119" name="PlaceHolder 2"/>
          <p:cNvSpPr>
            <a:spLocks noGrp="1"/>
          </p:cNvSpPr>
          <p:nvPr>
            <p:ph/>
          </p:nvPr>
        </p:nvSpPr>
        <p:spPr>
          <a:xfrm>
            <a:off x="914400" y="1906560"/>
            <a:ext cx="10472760" cy="41108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require that “</a:t>
            </a:r>
            <a:r>
              <a:rPr b="1" i="1" lang="en-US" sz="1800" spc="-7" strike="noStrike">
                <a:solidFill>
                  <a:srgbClr val="000000"/>
                </a:solidFill>
                <a:latin typeface="Times New Roman"/>
                <a:ea typeface="MS Gothic"/>
              </a:rPr>
              <a:t>participants in the IEEE standards development individual process shall </a:t>
            </a:r>
            <a:r>
              <a:rPr b="1" i="1" lang="en-US" sz="1800" spc="-1" strike="noStrike">
                <a:solidFill>
                  <a:srgbClr val="000000"/>
                </a:solidFill>
                <a:latin typeface="Times New Roman"/>
                <a:ea typeface="MS Gothic"/>
              </a:rPr>
              <a:t>act </a:t>
            </a:r>
            <a:r>
              <a:rPr b="1" i="1" lang="en-US" sz="1800" spc="-7" strike="noStrike">
                <a:solidFill>
                  <a:srgbClr val="000000"/>
                </a:solidFill>
                <a:latin typeface="Times New Roman"/>
                <a:ea typeface="MS Gothic"/>
              </a:rPr>
              <a:t>based on their qualifications and</a:t>
            </a:r>
            <a:r>
              <a:rPr b="1" i="1" lang="en-US" sz="1800" spc="-1" strike="noStrike">
                <a:solidFill>
                  <a:srgbClr val="000000"/>
                </a:solidFill>
                <a:latin typeface="Times New Roman"/>
                <a:ea typeface="MS Gothic"/>
              </a:rPr>
              <a:t> </a:t>
            </a:r>
            <a:r>
              <a:rPr b="1" i="1" lang="en-US" sz="1800" spc="-7" strike="noStrike">
                <a:solidFill>
                  <a:srgbClr val="000000"/>
                </a:solidFill>
                <a:latin typeface="Times New Roman"/>
                <a:ea typeface="MS Gothic"/>
              </a:rPr>
              <a:t>experience”</a:t>
            </a:r>
            <a:endParaRPr b="0" lang="en-US" sz="1800" spc="-1" strike="noStrike">
              <a:solidFill>
                <a:srgbClr val="000000"/>
              </a:solidFill>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This means</a:t>
            </a:r>
            <a:r>
              <a:rPr b="1" lang="en-US" sz="1800" spc="-2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participants:</a:t>
            </a:r>
            <a:endParaRPr b="0" lang="en-US" sz="1800" spc="-1" strike="noStrike">
              <a:solidFill>
                <a:srgbClr val="000000"/>
              </a:solidFill>
              <a:latin typeface="Arial"/>
            </a:endParaRPr>
          </a:p>
          <a:p>
            <a:pPr lvl="1" marL="375120" indent="-181080" algn="just">
              <a:lnSpc>
                <a:spcPct val="100000"/>
              </a:lnSpc>
              <a:spcBef>
                <a:spcPts val="479"/>
              </a:spcBef>
              <a:buClr>
                <a:srgbClr val="000000"/>
              </a:buClr>
              <a:buFont typeface="Arial"/>
              <a:buChar char="–"/>
              <a:tabLst>
                <a:tab algn="l" pos="230040"/>
              </a:tabLst>
            </a:pPr>
            <a:r>
              <a:rPr b="1" i="1" lang="en-US" sz="1600" spc="-7" strike="noStrike">
                <a:solidFill>
                  <a:srgbClr val="00b050"/>
                </a:solidFill>
                <a:latin typeface="Times New Roman"/>
                <a:ea typeface="MS Gothic"/>
              </a:rPr>
              <a:t>Shall act </a:t>
            </a:r>
            <a:r>
              <a:rPr b="1" i="1" lang="en-US" sz="1600" spc="-1" strike="noStrike">
                <a:solidFill>
                  <a:srgbClr val="00b050"/>
                </a:solidFill>
                <a:latin typeface="Times New Roman"/>
                <a:ea typeface="MS Gothic"/>
              </a:rPr>
              <a:t>&amp; </a:t>
            </a:r>
            <a:r>
              <a:rPr b="1" i="1" lang="en-US" sz="1600" spc="-7" strike="noStrike">
                <a:solidFill>
                  <a:srgbClr val="00b050"/>
                </a:solidFill>
                <a:latin typeface="Times New Roman"/>
                <a:ea typeface="MS Gothic"/>
              </a:rPr>
              <a:t>vote </a:t>
            </a:r>
            <a:r>
              <a:rPr b="0" i="1" lang="en-US" sz="1600" spc="-7" strike="noStrike">
                <a:solidFill>
                  <a:srgbClr val="000000"/>
                </a:solidFill>
                <a:latin typeface="Times New Roman"/>
                <a:ea typeface="MS Gothic"/>
              </a:rPr>
              <a:t>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 opinions derived from their expertise, knowledge, and qualifications</a:t>
            </a:r>
            <a:endParaRPr b="0" lang="en-US" sz="1600" spc="-1" strike="noStrike">
              <a:solidFill>
                <a:srgbClr val="000000"/>
              </a:solidFill>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act or vote </a:t>
            </a:r>
            <a:r>
              <a:rPr b="0" i="1" lang="en-US" sz="1600" spc="-7" strike="noStrike">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b="0" i="1" lang="en-US" sz="1600" spc="92" strike="noStrike">
                <a:solidFill>
                  <a:srgbClr val="000000"/>
                </a:solidFill>
                <a:latin typeface="Times New Roman"/>
                <a:ea typeface="MS Gothic"/>
              </a:rPr>
              <a:t> </a:t>
            </a:r>
            <a:r>
              <a:rPr b="0" i="1" lang="en-US" sz="1600" spc="-7" strike="noStrike">
                <a:solidFill>
                  <a:srgbClr val="000000"/>
                </a:solidFill>
                <a:latin typeface="Times New Roman"/>
                <a:ea typeface="MS Gothic"/>
              </a:rPr>
              <a:t>orders</a:t>
            </a:r>
            <a:endParaRPr b="0" lang="en-US" sz="1600" spc="-1" strike="noStrike">
              <a:solidFill>
                <a:srgbClr val="000000"/>
              </a:solidFill>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direct </a:t>
            </a:r>
            <a:r>
              <a:rPr b="0" i="1" lang="en-US" sz="1600" spc="-7" strike="noStrike">
                <a:solidFill>
                  <a:srgbClr val="000000"/>
                </a:solidFill>
                <a:latin typeface="Times New Roman"/>
                <a:ea typeface="MS Gothic"/>
              </a:rPr>
              <a:t>the actions or votes of other participants or retaliate against other participants for fulfilling their responsibility to act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vote 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independently developed</a:t>
            </a:r>
            <a:r>
              <a:rPr b="0" i="1" lang="en-US" sz="1600" spc="-55" strike="noStrike">
                <a:solidFill>
                  <a:srgbClr val="000000"/>
                </a:solidFill>
                <a:latin typeface="Times New Roman"/>
                <a:ea typeface="MS Gothic"/>
              </a:rPr>
              <a:t> </a:t>
            </a:r>
            <a:r>
              <a:rPr b="0" i="1" lang="en-US" sz="1600" spc="-7" strike="noStrike">
                <a:solidFill>
                  <a:srgbClr val="000000"/>
                </a:solidFill>
                <a:latin typeface="Times New Roman"/>
                <a:ea typeface="MS Gothic"/>
              </a:rPr>
              <a:t>opinions</a:t>
            </a:r>
            <a:endParaRPr b="0" lang="en-US" sz="1600" spc="-1" strike="noStrike">
              <a:solidFill>
                <a:srgbClr val="000000"/>
              </a:solidFill>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By participating in standards activities using the “</a:t>
            </a:r>
            <a:r>
              <a:rPr b="1" i="1" lang="en-US" sz="1800" spc="-7" strike="noStrike">
                <a:solidFill>
                  <a:srgbClr val="000000"/>
                </a:solidFill>
                <a:latin typeface="Times New Roman"/>
                <a:ea typeface="MS Gothic"/>
              </a:rPr>
              <a:t>individual process</a:t>
            </a:r>
            <a:r>
              <a:rPr b="1" lang="en-US" sz="1800" spc="-7" strike="noStrike">
                <a:solidFill>
                  <a:srgbClr val="000000"/>
                </a:solidFill>
                <a:latin typeface="Times New Roman"/>
                <a:ea typeface="MS Gothic"/>
              </a:rPr>
              <a:t>”, you are deemed to </a:t>
            </a:r>
            <a:r>
              <a:rPr b="1" lang="en-US" sz="1800" spc="-1" strike="noStrike">
                <a:solidFill>
                  <a:srgbClr val="000000"/>
                </a:solidFill>
                <a:latin typeface="Times New Roman"/>
                <a:ea typeface="MS Gothic"/>
              </a:rPr>
              <a:t>accept </a:t>
            </a:r>
            <a:r>
              <a:rPr b="1" lang="en-US" sz="1800" spc="-7" strike="noStrike">
                <a:solidFill>
                  <a:srgbClr val="000000"/>
                </a:solidFill>
                <a:latin typeface="Times New Roman"/>
                <a:ea typeface="MS Gothic"/>
              </a:rPr>
              <a:t>these requirements; </a:t>
            </a:r>
            <a:r>
              <a:rPr b="1" lang="en-US" sz="1800" spc="-1" strike="noStrike">
                <a:solidFill>
                  <a:srgbClr val="000000"/>
                </a:solidFill>
                <a:latin typeface="Times New Roman"/>
                <a:ea typeface="MS Gothic"/>
              </a:rPr>
              <a:t>if </a:t>
            </a:r>
            <a:r>
              <a:rPr b="1" lang="en-US" sz="1800" spc="-7" strike="noStrike">
                <a:solidFill>
                  <a:srgbClr val="000000"/>
                </a:solidFill>
                <a:latin typeface="Times New Roman"/>
                <a:ea typeface="MS Gothic"/>
              </a:rPr>
              <a:t>you are unable to satisfy these requirements then you shall immediately cease any</a:t>
            </a:r>
            <a:r>
              <a:rPr b="1" lang="en-US" sz="1800" spc="11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participation </a:t>
            </a:r>
            <a:r>
              <a:rPr b="1" lang="en-US" sz="1800" spc="-1" strike="noStrike">
                <a:solidFill>
                  <a:srgbClr val="00664d"/>
                </a:solidFill>
                <a:latin typeface="Times New Roman"/>
                <a:ea typeface="MS Gothic"/>
              </a:rPr>
              <a:t>(and would ask you to please leave the call or meeting.)</a:t>
            </a:r>
            <a:endParaRPr b="0" lang="en-US" sz="1800" spc="-1" strike="noStrike">
              <a:solidFill>
                <a:srgbClr val="000000"/>
              </a:solidFill>
              <a:latin typeface="Arial"/>
            </a:endParaRPr>
          </a:p>
        </p:txBody>
      </p:sp>
      <p:sp>
        <p:nvSpPr>
          <p:cNvPr id="120" name="PlaceHolder 3"/>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B4991B68-BB27-4A45-8C35-ACD6FD499C21}"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21" name="PlaceHolder 4"/>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22" name="Rectangle 121"/>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990720" y="637920"/>
            <a:ext cx="10396800" cy="103608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IEEE-SA standards activities shall allow </a:t>
            </a:r>
            <a:br/>
            <a:r>
              <a:rPr b="1" lang="en-US" sz="2800" spc="-7" strike="noStrike">
                <a:solidFill>
                  <a:srgbClr val="0070c0"/>
                </a:solidFill>
                <a:latin typeface="Times New Roman"/>
                <a:ea typeface="MS Gothic"/>
              </a:rPr>
              <a:t>the fair &amp; equitable consideration of all</a:t>
            </a:r>
            <a:r>
              <a:rPr b="1" lang="en-US" sz="2800" spc="-72" strike="noStrike">
                <a:solidFill>
                  <a:srgbClr val="0070c0"/>
                </a:solidFill>
                <a:latin typeface="Times New Roman"/>
                <a:ea typeface="MS Gothic"/>
              </a:rPr>
              <a:t> </a:t>
            </a:r>
            <a:r>
              <a:rPr b="1" lang="en-US" sz="2800" spc="-7" strike="noStrike">
                <a:solidFill>
                  <a:srgbClr val="0070c0"/>
                </a:solidFill>
                <a:latin typeface="Times New Roman"/>
                <a:ea typeface="MS Gothic"/>
              </a:rPr>
              <a:t>viewpoints</a:t>
            </a:r>
            <a:endParaRPr b="0" lang="en-US" sz="2800" spc="-1" strike="noStrike">
              <a:solidFill>
                <a:srgbClr val="000000"/>
              </a:solidFill>
              <a:latin typeface="Arial"/>
            </a:endParaRPr>
          </a:p>
        </p:txBody>
      </p:sp>
      <p:sp>
        <p:nvSpPr>
          <p:cNvPr id="124" name="PlaceHolder 2"/>
          <p:cNvSpPr>
            <a:spLocks noGrp="1"/>
          </p:cNvSpPr>
          <p:nvPr>
            <p:ph/>
          </p:nvPr>
        </p:nvSpPr>
        <p:spPr>
          <a:xfrm>
            <a:off x="914400" y="1905120"/>
            <a:ext cx="10472760" cy="41122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(clause 5.2.1.3) specifies that “</a:t>
            </a:r>
            <a:r>
              <a:rPr b="1" i="1" lang="en-US" sz="1800" spc="-7" strike="noStrike">
                <a:solidFill>
                  <a:srgbClr val="000000"/>
                </a:solidFill>
                <a:latin typeface="Times New Roman"/>
                <a:ea typeface="MS Gothic"/>
              </a:rPr>
              <a:t>the standards development process shall </a:t>
            </a:r>
            <a:r>
              <a:rPr b="1" i="1" lang="en-US" sz="1800" spc="-1" strike="noStrike">
                <a:solidFill>
                  <a:srgbClr val="000000"/>
                </a:solidFill>
                <a:latin typeface="Times New Roman"/>
                <a:ea typeface="MS Gothic"/>
              </a:rPr>
              <a:t>not </a:t>
            </a:r>
            <a:r>
              <a:rPr b="1" i="1" lang="en-US" sz="1800" spc="-7" strike="noStrike">
                <a:solidFill>
                  <a:srgbClr val="000000"/>
                </a:solidFill>
                <a:latin typeface="Times New Roman"/>
                <a:ea typeface="MS Gothic"/>
              </a:rPr>
              <a:t>be dominated by any single interest category, individual, or</a:t>
            </a:r>
            <a:r>
              <a:rPr b="1" i="1" lang="en-US" sz="1800" spc="60" strike="noStrike">
                <a:solidFill>
                  <a:srgbClr val="000000"/>
                </a:solidFill>
                <a:latin typeface="Times New Roman"/>
                <a:ea typeface="MS Gothic"/>
              </a:rPr>
              <a:t> </a:t>
            </a:r>
            <a:r>
              <a:rPr b="1" i="1" lang="en-US" sz="1800" spc="-7" strike="noStrike">
                <a:solidFill>
                  <a:srgbClr val="000000"/>
                </a:solidFill>
                <a:latin typeface="Times New Roman"/>
                <a:ea typeface="MS Gothic"/>
              </a:rPr>
              <a:t>organization”</a:t>
            </a:r>
            <a:endParaRPr b="0" lang="en-US" sz="1800" spc="-1" strike="noStrike">
              <a:solidFill>
                <a:srgbClr val="000000"/>
              </a:solidFill>
              <a:latin typeface="Arial"/>
            </a:endParaRPr>
          </a:p>
          <a:p>
            <a:pPr marL="230040" indent="-230040">
              <a:lnSpc>
                <a:spcPct val="100000"/>
              </a:lnSpc>
              <a:spcBef>
                <a:spcPts val="479"/>
              </a:spcBef>
              <a:buNone/>
              <a:tabLst>
                <a:tab algn="l" pos="0"/>
              </a:tabLst>
            </a:pP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0" i="1" lang="en-US" sz="1600" spc="-7" strike="noStrike">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b="0" i="1" lang="en-US" sz="1600" spc="-2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activity”</a:t>
            </a:r>
            <a:endParaRPr b="0" lang="en-US" sz="1600" spc="-1" strike="noStrike">
              <a:solidFill>
                <a:srgbClr val="000000"/>
              </a:solidFill>
              <a:latin typeface="Arial"/>
            </a:endParaRPr>
          </a:p>
          <a:p>
            <a:pPr marL="230040" indent="-230040" algn="just">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This rule applies equally to those participating in a standards development project and to that project’s leadership</a:t>
            </a:r>
            <a:r>
              <a:rPr b="1" lang="en-US" sz="1800" spc="72" strike="noStrike">
                <a:solidFill>
                  <a:srgbClr val="000000"/>
                </a:solidFill>
                <a:latin typeface="Times New Roman"/>
                <a:ea typeface="MS Gothic"/>
              </a:rPr>
              <a:t> </a:t>
            </a:r>
            <a:r>
              <a:rPr b="1" lang="en-US" sz="1800" spc="-7" strike="noStrike">
                <a:solidFill>
                  <a:srgbClr val="000000"/>
                </a:solidFill>
                <a:latin typeface="Times New Roman"/>
                <a:ea typeface="MS Gothic"/>
              </a:rPr>
              <a:t>group</a:t>
            </a:r>
            <a:endParaRPr b="0" lang="en-US" sz="1800" spc="-1" strike="noStrike">
              <a:solidFill>
                <a:srgbClr val="000000"/>
              </a:solidFill>
              <a:latin typeface="Arial"/>
            </a:endParaRPr>
          </a:p>
          <a:p>
            <a:pPr marL="230040" indent="-23004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Any person who reasonably suspects that dominance is occurring in a standards development </a:t>
            </a:r>
            <a:r>
              <a:rPr b="1" lang="en-US" sz="1800" spc="-1" strike="noStrike">
                <a:solidFill>
                  <a:srgbClr val="000000"/>
                </a:solidFill>
                <a:latin typeface="Times New Roman"/>
                <a:ea typeface="MS Gothic"/>
              </a:rPr>
              <a:t>project </a:t>
            </a:r>
            <a:r>
              <a:rPr b="1" lang="en-US" sz="1800" spc="-7" strike="noStrike">
                <a:solidFill>
                  <a:srgbClr val="000000"/>
                </a:solidFill>
                <a:latin typeface="Times New Roman"/>
                <a:ea typeface="MS Gothic"/>
              </a:rPr>
              <a:t>is encouraged to bring the issue to the attention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Standards Committee or the project’s IEEE SA Program Manager</a:t>
            </a: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p:txBody>
      </p:sp>
      <p:sp>
        <p:nvSpPr>
          <p:cNvPr id="125" name="PlaceHolder 3"/>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527711D5-6C55-4746-B21D-79E1F5A35002}"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26" name="PlaceHolder 4"/>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27" name="Rectangle 126"/>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1E39BF16-72DD-47B1-B917-9537F0BEDF41}"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29" name="PlaceHolder 2"/>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30" name="PlaceHolder 3"/>
          <p:cNvSpPr>
            <a:spLocks noGrp="1"/>
          </p:cNvSpPr>
          <p:nvPr>
            <p:ph type="title"/>
          </p:nvPr>
        </p:nvSpPr>
        <p:spPr>
          <a:xfrm>
            <a:off x="990720" y="606600"/>
            <a:ext cx="10364760" cy="8881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0000"/>
                </a:solidFill>
                <a:latin typeface="Times New Roman"/>
                <a:ea typeface="MS Gothic"/>
              </a:rPr>
              <a:t>Housekeeping reminder</a:t>
            </a:r>
            <a:endParaRPr b="0" lang="en-US" sz="2800" spc="-1" strike="noStrike">
              <a:solidFill>
                <a:srgbClr val="000000"/>
              </a:solidFill>
              <a:latin typeface="Arial"/>
            </a:endParaRPr>
          </a:p>
        </p:txBody>
      </p:sp>
      <p:sp>
        <p:nvSpPr>
          <p:cNvPr id="131" name="PlaceHolder 4"/>
          <p:cNvSpPr>
            <a:spLocks noGrp="1"/>
          </p:cNvSpPr>
          <p:nvPr>
            <p:ph/>
          </p:nvPr>
        </p:nvSpPr>
        <p:spPr>
          <a:xfrm>
            <a:off x="914400" y="1525680"/>
            <a:ext cx="10472760" cy="41108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Weekly meeting reminders:</a:t>
            </a:r>
            <a:endParaRPr b="0" lang="en-US" sz="18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IMAT is NOT being used for this session</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Please ensure that the following information is listed correctly when joining the call: “FIRST NAME LAST NAME, Affiliation” (e.g., Stuart Kerry, OK-Brit; Self)</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state your name and affiliation the FIRST TIME you speak</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When you want to be on the queue, please type “Q” or “q” in the chat window</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mute when not speaking, thank you</a:t>
            </a: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p:txBody>
      </p:sp>
      <p:sp>
        <p:nvSpPr>
          <p:cNvPr id="132" name="Rectangle 131"/>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05D5397D-207F-4E68-AEFC-3516A27AE976}"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34" name="PlaceHolder 2"/>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35" name="PlaceHolder 3"/>
          <p:cNvSpPr>
            <a:spLocks noGrp="1"/>
          </p:cNvSpPr>
          <p:nvPr>
            <p:ph type="title"/>
          </p:nvPr>
        </p:nvSpPr>
        <p:spPr>
          <a:xfrm>
            <a:off x="990720" y="606600"/>
            <a:ext cx="10364760" cy="8881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Agenda</a:t>
            </a:r>
            <a:endParaRPr b="0" lang="en-US" sz="2800" spc="-1" strike="noStrike">
              <a:solidFill>
                <a:srgbClr val="000000"/>
              </a:solidFill>
              <a:latin typeface="Arial"/>
            </a:endParaRPr>
          </a:p>
        </p:txBody>
      </p:sp>
      <p:sp>
        <p:nvSpPr>
          <p:cNvPr id="136" name="PlaceHolder 4"/>
          <p:cNvSpPr>
            <a:spLocks noGrp="1"/>
          </p:cNvSpPr>
          <p:nvPr>
            <p:ph/>
          </p:nvPr>
        </p:nvSpPr>
        <p:spPr>
          <a:xfrm>
            <a:off x="914400" y="1525680"/>
            <a:ext cx="10580400" cy="49244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Meeting called to order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Administrative items (IEEE 802 and IEEE SA required notices)</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Housekeeping reminder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and approve agenda</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minutes from 1 August 2022 call (doc nr. </a:t>
            </a:r>
            <a:r>
              <a:rPr b="1" lang="en-US" sz="1800" spc="-7" strike="noStrike" u="sng">
                <a:solidFill>
                  <a:srgbClr val="3333cc"/>
                </a:solidFill>
                <a:uFillTx/>
                <a:latin typeface="Times New Roman"/>
                <a:ea typeface="MS Gothic"/>
                <a:hlinkClick r:id="rId1"/>
              </a:rPr>
              <a:t>18-22-0088r1</a:t>
            </a:r>
            <a:r>
              <a:rPr b="1" lang="en-US" sz="1800" spc="-7" strike="noStrike">
                <a:solidFill>
                  <a:srgbClr val="000000"/>
                </a:solidFill>
                <a:latin typeface="Times New Roman"/>
                <a:ea typeface="MS Gothic"/>
              </a:rPr>
              <a:t>)</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Discussion items</a:t>
            </a:r>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Scope statement reminder</a:t>
            </a:r>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How do we address licensed spectrum applications (802.15.6t, 802.16)?</a:t>
            </a:r>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Skeletal draft: </a:t>
            </a:r>
            <a:r>
              <a:rPr b="1" lang="en-US" sz="1800" spc="-7" strike="noStrike" u="sng">
                <a:solidFill>
                  <a:srgbClr val="3333cc"/>
                </a:solidFill>
                <a:uFillTx/>
                <a:latin typeface="Times New Roman"/>
                <a:ea typeface="MS Gothic"/>
                <a:hlinkClick r:id="rId2"/>
              </a:rPr>
              <a:t>18-22-0087r0</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 other business</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Adjourn</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p:txBody>
      </p:sp>
      <p:sp>
        <p:nvSpPr>
          <p:cNvPr id="137" name="Rectangle 136"/>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79544</TotalTime>
  <Application>LibreOffice/7.2.7.2$Linux_X86_64 LibreOffice_project/20$Build-2</Application>
  <AppVersion>15.0000</AppVersion>
  <Words>2429</Words>
  <Paragraphs>413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category>IEEE 802.18 RR-TAG agenda</cp:category>
  <dcterms:created xsi:type="dcterms:W3CDTF">2016-03-03T14:54:45Z</dcterms:created>
  <dc:creator/>
  <dc:description/>
  <cp:keywords>21 21 21 21 21 21 21 21 July 2022</cp:keywords>
  <dc:language>sv-SE</dc:language>
  <cp:lastModifiedBy>Amelia Andersdotter</cp:lastModifiedBy>
  <cp:lastPrinted>1601-01-01T00:00:00Z</cp:lastPrinted>
  <dcterms:modified xsi:type="dcterms:W3CDTF">2022-08-12T14:27:10Z</dcterms:modified>
  <cp:revision>4794</cp:revision>
  <dc:subject/>
  <dc:title>22/0075r0</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12</vt:i4>
  </property>
  <property fmtid="{D5CDD505-2E9C-101B-9397-08002B2CF9AE}" pid="3" name="PresentationFormat">
    <vt:lpwstr>Widescreen</vt:lpwstr>
  </property>
  <property fmtid="{D5CDD505-2E9C-101B-9397-08002B2CF9AE}" pid="4" name="Slides">
    <vt:i4>15</vt:i4>
  </property>
</Properties>
</file>