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856" r:id="rId16"/>
    <p:sldId id="864" r:id="rId17"/>
    <p:sldId id="879" r:id="rId18"/>
    <p:sldId id="880" r:id="rId19"/>
    <p:sldId id="931" r:id="rId20"/>
    <p:sldId id="919" r:id="rId21"/>
    <p:sldId id="900" r:id="rId22"/>
    <p:sldId id="901" r:id="rId23"/>
    <p:sldId id="887" r:id="rId24"/>
    <p:sldId id="888"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933"/>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095847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950639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802.18-22/0090r0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6/18-16-0038-25-0000-teleconference-call-in-info.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76-01-0000-july-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91&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6/18-16-0038-25-0000-teleconference-call-in-info.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ae5c1e5a-6074-492a-9cd7-16b5ddc1586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5-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5-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September </a:t>
            </a:r>
            <a:r>
              <a:rPr lang="en-US" smtClean="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11–16 September 2022</a:t>
            </a:r>
            <a:endParaRPr lang="en-GB" sz="2000" b="0" dirty="0"/>
          </a:p>
        </p:txBody>
      </p:sp>
      <p:sp>
        <p:nvSpPr>
          <p:cNvPr id="3076"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56638662"/>
              </p:ext>
            </p:extLst>
          </p:nvPr>
        </p:nvGraphicFramePr>
        <p:xfrm>
          <a:off x="2971801" y="4191000"/>
          <a:ext cx="9144000" cy="5181600"/>
        </p:xfrm>
        <a:graphic>
          <a:graphicData uri="http://schemas.openxmlformats.org/presentationml/2006/ole">
            <mc:AlternateContent xmlns:mc="http://schemas.openxmlformats.org/markup-compatibility/2006">
              <mc:Choice xmlns:v="urn:schemas-microsoft-com:vml" Requires="v">
                <p:oleObj spid="_x0000_s2777" name="Document" r:id="rId6" imgW="8284803" imgH="4485542" progId="Word.Document.8">
                  <p:embed/>
                </p:oleObj>
              </mc:Choice>
              <mc:Fallback>
                <p:oleObj name="Document" r:id="rId6" imgW="8284803" imgH="4485542" progId="Word.Document.8">
                  <p:embed/>
                  <p:pic>
                    <p:nvPicPr>
                      <p:cNvPr id="0" name=""/>
                      <p:cNvPicPr>
                        <a:picLocks noChangeAspect="1" noChangeArrowheads="1"/>
                      </p:cNvPicPr>
                      <p:nvPr/>
                    </p:nvPicPr>
                    <p:blipFill>
                      <a:blip r:embed="rId7"/>
                      <a:srcRect/>
                      <a:stretch>
                        <a:fillRect/>
                      </a:stretch>
                    </p:blipFill>
                    <p:spPr bwMode="auto">
                      <a:xfrm>
                        <a:off x="2971801"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Waikoloa 3, Hilton Waikoloa Village</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3"/>
              </a:rPr>
              <a:t>18-16/0038r25</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4"/>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80498061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15 SPE</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16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(Waikoloa 3)</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13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July plenary</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15 September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18-22/0091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15 September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Hawaii Time, 15 September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22-16/0038r25</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15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964946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September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11 September 2022 to 16 September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://web.cvent.com/event/ae5c1e5a-6074-492a-9cd7-16b5ddc15864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524000"/>
            <a:ext cx="10475384" cy="4572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747392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0692598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22 September 2022 to 10 November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November plenary</a:t>
                      </a:r>
                      <a:endParaRPr lang="en-US" sz="1500" dirty="0"/>
                    </a:p>
                  </a:txBody>
                  <a:tcPr/>
                </a:tc>
                <a:tc>
                  <a:txBody>
                    <a:bodyPr/>
                    <a:lstStyle/>
                    <a:p>
                      <a:r>
                        <a:rPr lang="en-US" sz="1500" dirty="0" smtClean="0"/>
                        <a:t>Tuesday AM2 on 15 November 2022, </a:t>
                      </a:r>
                    </a:p>
                    <a:p>
                      <a:r>
                        <a:rPr lang="en-US" sz="1500" dirty="0" smtClean="0"/>
                        <a:t>Thursday AM1 on 17 November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24 November 2022 to 12 January 2023</a:t>
                      </a:r>
                      <a:endParaRPr lang="en-US" sz="1500" dirty="0"/>
                    </a:p>
                  </a:txBody>
                  <a:tcPr/>
                </a:tc>
                <a:tc>
                  <a:txBody>
                    <a:bodyPr/>
                    <a:lstStyle/>
                    <a:p>
                      <a:pPr marL="0" marR="0">
                        <a:spcBef>
                          <a:spcPts val="0"/>
                        </a:spcBef>
                        <a:spcAft>
                          <a:spcPts val="0"/>
                        </a:spcAft>
                      </a:pPr>
                      <a:r>
                        <a:rPr lang="en-US" sz="1500" b="0" dirty="0" smtClean="0"/>
                        <a:t>To be provided</a:t>
                      </a:r>
                      <a:endParaRPr lang="en-US" sz="1500" dirty="0">
                        <a:effectLst/>
                        <a:ea typeface="Times New Roman" panose="02020603050405020304" pitchFamily="18" charset="0"/>
                        <a:cs typeface="Times New Roman" panose="02020603050405020304" pitchFamily="18" charset="0"/>
                      </a:endParaRPr>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18-16/0038r25</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063317927"/>
              </p:ext>
            </p:extLst>
          </p:nvPr>
        </p:nvGraphicFramePr>
        <p:xfrm>
          <a:off x="1018592" y="1705690"/>
          <a:ext cx="10339434" cy="20624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18-16/0038r25</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a:t>
            </a:r>
            <a:r>
              <a:rPr lang="en-US" altLang="en-US" sz="1600" smtClean="0">
                <a:solidFill>
                  <a:schemeClr val="tx1"/>
                </a:solidFill>
                <a:latin typeface="+mj-lt"/>
                <a:cs typeface="Arial" panose="020B0604020202020204" pitchFamily="34" charset="0"/>
              </a:rPr>
              <a:t>(Comcast)</a:t>
            </a:r>
            <a:endParaRPr lang="en-US" altLang="en-US" sz="1600" dirty="0" smtClean="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67393</TotalTime>
  <Words>1743</Words>
  <Application>Microsoft Office PowerPoint</Application>
  <PresentationFormat>Widescreen</PresentationFormat>
  <Paragraphs>364</Paragraphs>
  <Slides>24</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Monotype Sorts</vt:lpstr>
      <vt:lpstr>MS Gothic</vt:lpstr>
      <vt:lpstr>MS PGothic</vt:lpstr>
      <vt:lpstr>Arial</vt:lpstr>
      <vt:lpstr>Calibri</vt:lpstr>
      <vt:lpstr>Times New Roman</vt:lpstr>
      <vt:lpstr>Office Theme</vt:lpstr>
      <vt:lpstr>Document</vt:lpstr>
      <vt:lpstr>IEEE 802.18 RR-TAG 2022 September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13 September 2022, Agenda</vt:lpstr>
      <vt:lpstr>Administrative motions</vt:lpstr>
      <vt:lpstr>Progress since the 2022 July plenary</vt:lpstr>
      <vt:lpstr>Any other business</vt:lpstr>
      <vt:lpstr>Recess until Thursday AM1, 15 September 2022</vt:lpstr>
      <vt:lpstr>Thursday AM1, 15 September 2022 Agenda</vt:lpstr>
      <vt:lpstr>Administrative motion</vt:lpstr>
      <vt:lpstr>Status of ongoing consultations</vt:lpstr>
      <vt:lpstr>General discussion items</vt:lpstr>
      <vt:lpstr>Future meetings and Webex meeting invite (1)</vt:lpstr>
      <vt:lpstr>Future meetings and Webex meeting invite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22/0090r0</dc:title>
  <dc:creator>Edward Au</dc:creator>
  <cp:keywords>2022 September wireless interim</cp:keywords>
  <cp:lastModifiedBy>Edward Au</cp:lastModifiedBy>
  <cp:revision>4594</cp:revision>
  <cp:lastPrinted>1601-01-01T00:00:00Z</cp:lastPrinted>
  <dcterms:created xsi:type="dcterms:W3CDTF">2016-03-03T14:54:45Z</dcterms:created>
  <dcterms:modified xsi:type="dcterms:W3CDTF">2022-08-04T16:40:53Z</dcterms:modified>
  <cp:category>IEEE 802.18 RR-TAG agenda</cp:category>
</cp:coreProperties>
</file>