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3"/>
  </p:notesMasterIdLst>
  <p:handoutMasterIdLst>
    <p:handoutMasterId r:id="rId14"/>
  </p:handoutMasterIdLst>
  <p:sldIdLst>
    <p:sldId id="331" r:id="rId5"/>
    <p:sldId id="394" r:id="rId6"/>
    <p:sldId id="688" r:id="rId7"/>
    <p:sldId id="682" r:id="rId8"/>
    <p:sldId id="685" r:id="rId9"/>
    <p:sldId id="683" r:id="rId10"/>
    <p:sldId id="689" r:id="rId11"/>
    <p:sldId id="684" r:id="rId12"/>
  </p:sldIdLst>
  <p:sldSz cx="12192000" cy="6858000"/>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im Lansford"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52" d="100"/>
          <a:sy n="152" d="100"/>
        </p:scale>
        <p:origin x="604" y="104"/>
      </p:cViewPr>
      <p:guideLst>
        <p:guide orient="horz" pos="2160"/>
        <p:guide pos="3840"/>
      </p:guideLst>
    </p:cSldViewPr>
  </p:slideViewPr>
  <p:notesTextViewPr>
    <p:cViewPr>
      <p:scale>
        <a:sx n="1" d="1"/>
        <a:sy n="1" d="1"/>
      </p:scale>
      <p:origin x="0" y="0"/>
    </p:cViewPr>
  </p:notesTextViewPr>
  <p:notesViewPr>
    <p:cSldViewPr snapToGrid="0">
      <p:cViewPr>
        <p:scale>
          <a:sx n="1" d="2"/>
          <a:sy n="1" d="2"/>
        </p:scale>
        <p:origin x="0" y="0"/>
      </p:cViewPr>
      <p:guideLst>
        <p:guide orient="horz" pos="2312"/>
        <p:guide pos="282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ich Kennedy" userId="365e0a31cecd9040" providerId="LiveId" clId="{496AFCF7-E822-47BD-BD50-D7F4E181749A}"/>
    <pc:docChg chg="modSld">
      <pc:chgData name="Rich Kennedy" userId="365e0a31cecd9040" providerId="LiveId" clId="{496AFCF7-E822-47BD-BD50-D7F4E181749A}" dt="2022-08-10T15:04:25.970" v="2" actId="20577"/>
      <pc:docMkLst>
        <pc:docMk/>
      </pc:docMkLst>
      <pc:sldChg chg="modSp mod">
        <pc:chgData name="Rich Kennedy" userId="365e0a31cecd9040" providerId="LiveId" clId="{496AFCF7-E822-47BD-BD50-D7F4E181749A}" dt="2022-08-10T15:04:25.970" v="2" actId="20577"/>
        <pc:sldMkLst>
          <pc:docMk/>
          <pc:sldMk cId="564158188" sldId="689"/>
        </pc:sldMkLst>
        <pc:spChg chg="mod">
          <ac:chgData name="Rich Kennedy" userId="365e0a31cecd9040" providerId="LiveId" clId="{496AFCF7-E822-47BD-BD50-D7F4E181749A}" dt="2022-08-10T15:04:25.970" v="2" actId="20577"/>
          <ac:spMkLst>
            <pc:docMk/>
            <pc:sldMk cId="564158188" sldId="689"/>
            <ac:spMk id="3" creationId="{694581F6-3D53-8632-657C-FC8CFB974815}"/>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57FCF0B3-7731-4F1D-B8C3-11FBCE2C469A}" type="slidenum">
              <a:rPr lang="en-GB" altLang="en-US"/>
              <a:pPr>
                <a:defRPr/>
              </a:pPr>
              <a:t>‹#›</a:t>
            </a:fld>
            <a:endParaRPr lang="en-GB" altLang="en-US"/>
          </a:p>
        </p:txBody>
      </p:sp>
      <p:sp>
        <p:nvSpPr>
          <p:cNvPr id="14342" name="Line 6">
            <a:extLst>
              <a:ext uri="{FF2B5EF4-FFF2-40B4-BE49-F238E27FC236}">
                <a16:creationId xmlns:a16="http://schemas.microsoft.com/office/drawing/2014/main" id="{641CFDED-7E2E-4575-8988-82AD3DFF59E5}"/>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1F70B89B-C42B-4632-971C-B4FBC7A790DD}"/>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id="{187CA89A-6CFC-4CD6-A115-29A0939E37FC}"/>
              </a:ext>
            </a:extLst>
          </p:cNvPr>
          <p:cNvSpPr>
            <a:spLocks noGrp="1" noRot="1" noChangeAspect="1" noChangeArrowheads="1" noTextEdit="1"/>
          </p:cNvSpPr>
          <p:nvPr>
            <p:ph type="sldImg" idx="2"/>
          </p:nvPr>
        </p:nvSpPr>
        <p:spPr bwMode="auto">
          <a:xfrm>
            <a:off x="100013" y="750888"/>
            <a:ext cx="6596062"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DF0BDB8A-338A-47B7-8BD3-8ABAE343A782}"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1FBD192C-DBBB-44D7-9ACD-C05E8D1BDA64}"/>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84C20D1D-C99C-4F5B-8BB7-121273774E7A}"/>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3A05B6FB-C83E-4290-9970-C5E70BA5C1D7}"/>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6387" name="Rectangle 2">
            <a:extLst>
              <a:ext uri="{FF2B5EF4-FFF2-40B4-BE49-F238E27FC236}">
                <a16:creationId xmlns:a16="http://schemas.microsoft.com/office/drawing/2014/main" id="{5A63EC56-B4BE-426E-9AA5-2517DE112631}"/>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D0F9F363-1290-4AD6-BB78-89D441B3710A}"/>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8A193706-B9F7-4644-BCC3-000DE246E82E}"/>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539D40C-219E-401C-9904-DCD51F7C742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466E0592-371B-4CCA-A858-E28D61E119F1}"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F2EC43D5-7B9C-453D-81A9-6D0A9256F052}"/>
              </a:ext>
            </a:extLst>
          </p:cNvPr>
          <p:cNvSpPr>
            <a:spLocks noGrp="1" noRot="1" noChangeAspect="1" noChangeArrowheads="1" noTextEdit="1"/>
          </p:cNvSpPr>
          <p:nvPr>
            <p:ph type="sldImg"/>
          </p:nvPr>
        </p:nvSpPr>
        <p:spPr>
          <a:xfrm>
            <a:off x="98425" y="750888"/>
            <a:ext cx="6597650" cy="3711575"/>
          </a:xfrm>
          <a:ln/>
        </p:spPr>
      </p:sp>
      <p:sp>
        <p:nvSpPr>
          <p:cNvPr id="16392" name="Rectangle 3">
            <a:extLst>
              <a:ext uri="{FF2B5EF4-FFF2-40B4-BE49-F238E27FC236}">
                <a16:creationId xmlns:a16="http://schemas.microsoft.com/office/drawing/2014/main" id="{31A5E591-9660-44DA-A906-BDC20E14579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a:extLst>
              <a:ext uri="{FF2B5EF4-FFF2-40B4-BE49-F238E27FC236}">
                <a16:creationId xmlns:a16="http://schemas.microsoft.com/office/drawing/2014/main" id="{9C9E238A-B3DA-4A2A-9843-8D43208A7AB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8435" name="Rectangle 2">
            <a:extLst>
              <a:ext uri="{FF2B5EF4-FFF2-40B4-BE49-F238E27FC236}">
                <a16:creationId xmlns:a16="http://schemas.microsoft.com/office/drawing/2014/main" id="{2535F0A0-4AE1-4E15-86B9-4156DDD21D03}"/>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8436" name="Rectangle 3">
            <a:extLst>
              <a:ext uri="{FF2B5EF4-FFF2-40B4-BE49-F238E27FC236}">
                <a16:creationId xmlns:a16="http://schemas.microsoft.com/office/drawing/2014/main" id="{090917A8-CEE8-419E-8AE3-3086C2462331}"/>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8437" name="Rectangle 6">
            <a:extLst>
              <a:ext uri="{FF2B5EF4-FFF2-40B4-BE49-F238E27FC236}">
                <a16:creationId xmlns:a16="http://schemas.microsoft.com/office/drawing/2014/main" id="{08F4C553-FCA7-48D1-A136-2E9D4A7C23E1}"/>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8438" name="Rectangle 7">
            <a:extLst>
              <a:ext uri="{FF2B5EF4-FFF2-40B4-BE49-F238E27FC236}">
                <a16:creationId xmlns:a16="http://schemas.microsoft.com/office/drawing/2014/main" id="{02FD81E7-6F16-44DD-9AA5-A7CBE572437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9510DE34-0704-4661-A137-F78C4757F757}" type="slidenum">
              <a:rPr lang="en-GB" altLang="en-US" smtClean="0"/>
              <a:pPr>
                <a:spcBef>
                  <a:spcPct val="0"/>
                </a:spcBef>
              </a:pPr>
              <a:t>2</a:t>
            </a:fld>
            <a:endParaRPr lang="en-GB" altLang="en-US"/>
          </a:p>
        </p:txBody>
      </p:sp>
      <p:sp>
        <p:nvSpPr>
          <p:cNvPr id="18439" name="Rectangle 2">
            <a:extLst>
              <a:ext uri="{FF2B5EF4-FFF2-40B4-BE49-F238E27FC236}">
                <a16:creationId xmlns:a16="http://schemas.microsoft.com/office/drawing/2014/main" id="{2B944605-9154-4809-BF43-66E58962A41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18440" name="Rectangle 3">
            <a:extLst>
              <a:ext uri="{FF2B5EF4-FFF2-40B4-BE49-F238E27FC236}">
                <a16:creationId xmlns:a16="http://schemas.microsoft.com/office/drawing/2014/main" id="{CBA38F2A-4A38-42A4-BB63-7C7E454833E7}"/>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18441" name="Rectangle 6">
            <a:extLst>
              <a:ext uri="{FF2B5EF4-FFF2-40B4-BE49-F238E27FC236}">
                <a16:creationId xmlns:a16="http://schemas.microsoft.com/office/drawing/2014/main" id="{1512C1E9-6E8C-47FA-9E61-22F42DD9532C}"/>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18442" name="Rectangle 7">
            <a:extLst>
              <a:ext uri="{FF2B5EF4-FFF2-40B4-BE49-F238E27FC236}">
                <a16:creationId xmlns:a16="http://schemas.microsoft.com/office/drawing/2014/main" id="{2678206F-1437-4BED-8E8E-88F1E0FFF811}"/>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574C64DB-5872-4201-BE5B-D93072CDD5A5}" type="slidenum">
              <a:rPr lang="en-GB" altLang="en-US"/>
              <a:pPr algn="r">
                <a:spcBef>
                  <a:spcPct val="0"/>
                </a:spcBef>
              </a:pPr>
              <a:t>2</a:t>
            </a:fld>
            <a:endParaRPr lang="en-GB" altLang="en-US"/>
          </a:p>
        </p:txBody>
      </p:sp>
      <p:sp>
        <p:nvSpPr>
          <p:cNvPr id="18443" name="Rectangle 2">
            <a:extLst>
              <a:ext uri="{FF2B5EF4-FFF2-40B4-BE49-F238E27FC236}">
                <a16:creationId xmlns:a16="http://schemas.microsoft.com/office/drawing/2014/main" id="{8F559DA4-1F23-4203-A3EC-F3D02A1ED762}"/>
              </a:ext>
            </a:extLst>
          </p:cNvPr>
          <p:cNvSpPr>
            <a:spLocks noGrp="1" noRot="1" noChangeAspect="1" noChangeArrowheads="1" noTextEdit="1"/>
          </p:cNvSpPr>
          <p:nvPr>
            <p:ph type="sldImg"/>
          </p:nvPr>
        </p:nvSpPr>
        <p:spPr>
          <a:xfrm>
            <a:off x="98425" y="750888"/>
            <a:ext cx="6597650" cy="3711575"/>
          </a:xfrm>
          <a:ln cap="flat"/>
        </p:spPr>
      </p:sp>
      <p:sp>
        <p:nvSpPr>
          <p:cNvPr id="18444" name="Rectangle 3">
            <a:extLst>
              <a:ext uri="{FF2B5EF4-FFF2-40B4-BE49-F238E27FC236}">
                <a16:creationId xmlns:a16="http://schemas.microsoft.com/office/drawing/2014/main" id="{3A8B036A-7B55-44BD-A8B1-EBA404A8858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a:extLst>
              <a:ext uri="{FF2B5EF4-FFF2-40B4-BE49-F238E27FC236}">
                <a16:creationId xmlns:a16="http://schemas.microsoft.com/office/drawing/2014/main" id="{9C9E238A-B3DA-4A2A-9843-8D43208A7AB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8435" name="Rectangle 2">
            <a:extLst>
              <a:ext uri="{FF2B5EF4-FFF2-40B4-BE49-F238E27FC236}">
                <a16:creationId xmlns:a16="http://schemas.microsoft.com/office/drawing/2014/main" id="{2535F0A0-4AE1-4E15-86B9-4156DDD21D03}"/>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8436" name="Rectangle 3">
            <a:extLst>
              <a:ext uri="{FF2B5EF4-FFF2-40B4-BE49-F238E27FC236}">
                <a16:creationId xmlns:a16="http://schemas.microsoft.com/office/drawing/2014/main" id="{090917A8-CEE8-419E-8AE3-3086C2462331}"/>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8437" name="Rectangle 6">
            <a:extLst>
              <a:ext uri="{FF2B5EF4-FFF2-40B4-BE49-F238E27FC236}">
                <a16:creationId xmlns:a16="http://schemas.microsoft.com/office/drawing/2014/main" id="{08F4C553-FCA7-48D1-A136-2E9D4A7C23E1}"/>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8438" name="Rectangle 7">
            <a:extLst>
              <a:ext uri="{FF2B5EF4-FFF2-40B4-BE49-F238E27FC236}">
                <a16:creationId xmlns:a16="http://schemas.microsoft.com/office/drawing/2014/main" id="{02FD81E7-6F16-44DD-9AA5-A7CBE572437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9510DE34-0704-4661-A137-F78C4757F757}" type="slidenum">
              <a:rPr lang="en-GB" altLang="en-US" smtClean="0"/>
              <a:pPr>
                <a:spcBef>
                  <a:spcPct val="0"/>
                </a:spcBef>
              </a:pPr>
              <a:t>3</a:t>
            </a:fld>
            <a:endParaRPr lang="en-GB" altLang="en-US"/>
          </a:p>
        </p:txBody>
      </p:sp>
      <p:sp>
        <p:nvSpPr>
          <p:cNvPr id="18439" name="Rectangle 2">
            <a:extLst>
              <a:ext uri="{FF2B5EF4-FFF2-40B4-BE49-F238E27FC236}">
                <a16:creationId xmlns:a16="http://schemas.microsoft.com/office/drawing/2014/main" id="{2B944605-9154-4809-BF43-66E58962A41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18440" name="Rectangle 3">
            <a:extLst>
              <a:ext uri="{FF2B5EF4-FFF2-40B4-BE49-F238E27FC236}">
                <a16:creationId xmlns:a16="http://schemas.microsoft.com/office/drawing/2014/main" id="{CBA38F2A-4A38-42A4-BB63-7C7E454833E7}"/>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18441" name="Rectangle 6">
            <a:extLst>
              <a:ext uri="{FF2B5EF4-FFF2-40B4-BE49-F238E27FC236}">
                <a16:creationId xmlns:a16="http://schemas.microsoft.com/office/drawing/2014/main" id="{1512C1E9-6E8C-47FA-9E61-22F42DD9532C}"/>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18442" name="Rectangle 7">
            <a:extLst>
              <a:ext uri="{FF2B5EF4-FFF2-40B4-BE49-F238E27FC236}">
                <a16:creationId xmlns:a16="http://schemas.microsoft.com/office/drawing/2014/main" id="{2678206F-1437-4BED-8E8E-88F1E0FFF811}"/>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574C64DB-5872-4201-BE5B-D93072CDD5A5}" type="slidenum">
              <a:rPr lang="en-GB" altLang="en-US"/>
              <a:pPr algn="r">
                <a:spcBef>
                  <a:spcPct val="0"/>
                </a:spcBef>
              </a:pPr>
              <a:t>3</a:t>
            </a:fld>
            <a:endParaRPr lang="en-GB" altLang="en-US"/>
          </a:p>
        </p:txBody>
      </p:sp>
      <p:sp>
        <p:nvSpPr>
          <p:cNvPr id="18443" name="Rectangle 2">
            <a:extLst>
              <a:ext uri="{FF2B5EF4-FFF2-40B4-BE49-F238E27FC236}">
                <a16:creationId xmlns:a16="http://schemas.microsoft.com/office/drawing/2014/main" id="{8F559DA4-1F23-4203-A3EC-F3D02A1ED762}"/>
              </a:ext>
            </a:extLst>
          </p:cNvPr>
          <p:cNvSpPr>
            <a:spLocks noGrp="1" noRot="1" noChangeAspect="1" noChangeArrowheads="1" noTextEdit="1"/>
          </p:cNvSpPr>
          <p:nvPr>
            <p:ph type="sldImg"/>
          </p:nvPr>
        </p:nvSpPr>
        <p:spPr>
          <a:xfrm>
            <a:off x="98425" y="750888"/>
            <a:ext cx="6597650" cy="3711575"/>
          </a:xfrm>
          <a:ln cap="flat"/>
        </p:spPr>
      </p:sp>
      <p:sp>
        <p:nvSpPr>
          <p:cNvPr id="18444" name="Rectangle 3">
            <a:extLst>
              <a:ext uri="{FF2B5EF4-FFF2-40B4-BE49-F238E27FC236}">
                <a16:creationId xmlns:a16="http://schemas.microsoft.com/office/drawing/2014/main" id="{3A8B036A-7B55-44BD-A8B1-EBA404A8858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a:p>
        </p:txBody>
      </p:sp>
    </p:spTree>
    <p:extLst>
      <p:ext uri="{BB962C8B-B14F-4D97-AF65-F5344CB8AC3E}">
        <p14:creationId xmlns:p14="http://schemas.microsoft.com/office/powerpoint/2010/main" val="30453850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38162BB5-2F43-4C93-A65F-DE6CD46E77E8}"/>
              </a:ext>
            </a:extLst>
          </p:cNvPr>
          <p:cNvSpPr>
            <a:spLocks noGrp="1" noChangeArrowheads="1"/>
          </p:cNvSpPr>
          <p:nvPr>
            <p:ph type="dt" sz="half" idx="10"/>
          </p:nvPr>
        </p:nvSpPr>
        <p:spPr/>
        <p:txBody>
          <a:bodyPr/>
          <a:lstStyle>
            <a:lvl1pPr>
              <a:defRPr/>
            </a:lvl1pPr>
          </a:lstStyle>
          <a:p>
            <a:pPr>
              <a:defRPr/>
            </a:pPr>
            <a:r>
              <a:rPr lang="en-US" altLang="en-US"/>
              <a:t>August 2022</a:t>
            </a:r>
            <a:endParaRPr lang="en-GB" altLang="en-US"/>
          </a:p>
        </p:txBody>
      </p:sp>
      <p:sp>
        <p:nvSpPr>
          <p:cNvPr id="5" name="Rectangle 5">
            <a:extLst>
              <a:ext uri="{FF2B5EF4-FFF2-40B4-BE49-F238E27FC236}">
                <a16:creationId xmlns:a16="http://schemas.microsoft.com/office/drawing/2014/main" id="{5C5295A9-EA8A-498A-BD6F-FB29FDF0A474}"/>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Rich Kennedy (Huawei Paris)</a:t>
            </a:r>
          </a:p>
        </p:txBody>
      </p:sp>
      <p:sp>
        <p:nvSpPr>
          <p:cNvPr id="6" name="Rectangle 6">
            <a:extLst>
              <a:ext uri="{FF2B5EF4-FFF2-40B4-BE49-F238E27FC236}">
                <a16:creationId xmlns:a16="http://schemas.microsoft.com/office/drawing/2014/main" id="{2391E083-D178-43A6-B7CC-C07C3A9389C2}"/>
              </a:ext>
            </a:extLst>
          </p:cNvPr>
          <p:cNvSpPr>
            <a:spLocks noGrp="1" noChangeArrowheads="1"/>
          </p:cNvSpPr>
          <p:nvPr>
            <p:ph type="sldNum" sz="quarter" idx="12"/>
          </p:nvPr>
        </p:nvSpPr>
        <p:spPr/>
        <p:txBody>
          <a:bodyPr/>
          <a:lstStyle>
            <a:lvl1pPr>
              <a:defRPr/>
            </a:lvl1pPr>
          </a:lstStyle>
          <a:p>
            <a:pPr>
              <a:defRPr/>
            </a:pPr>
            <a:r>
              <a:rPr lang="en-GB" altLang="en-US"/>
              <a:t>Slide </a:t>
            </a:r>
            <a:fld id="{C90FC3A3-301E-4F8D-8839-43598ECC5F75}" type="slidenum">
              <a:rPr lang="en-GB" altLang="en-US"/>
              <a:pPr>
                <a:defRPr/>
              </a:pPr>
              <a:t>‹#›</a:t>
            </a:fld>
            <a:endParaRPr lang="en-GB" altLang="en-US"/>
          </a:p>
        </p:txBody>
      </p:sp>
    </p:spTree>
    <p:extLst>
      <p:ext uri="{BB962C8B-B14F-4D97-AF65-F5344CB8AC3E}">
        <p14:creationId xmlns:p14="http://schemas.microsoft.com/office/powerpoint/2010/main" val="33183935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514D9B2-19E2-4D39-B902-C7695CA5DA69}"/>
              </a:ext>
            </a:extLst>
          </p:cNvPr>
          <p:cNvSpPr>
            <a:spLocks noGrp="1" noChangeArrowheads="1"/>
          </p:cNvSpPr>
          <p:nvPr>
            <p:ph type="dt" sz="half" idx="10"/>
          </p:nvPr>
        </p:nvSpPr>
        <p:spPr/>
        <p:txBody>
          <a:bodyPr/>
          <a:lstStyle>
            <a:lvl1pPr>
              <a:defRPr/>
            </a:lvl1pPr>
          </a:lstStyle>
          <a:p>
            <a:pPr>
              <a:defRPr/>
            </a:pPr>
            <a:r>
              <a:rPr lang="en-US" altLang="en-US"/>
              <a:t>August 2022</a:t>
            </a:r>
            <a:endParaRPr lang="en-GB" altLang="en-US"/>
          </a:p>
        </p:txBody>
      </p:sp>
      <p:sp>
        <p:nvSpPr>
          <p:cNvPr id="5" name="Rectangle 5">
            <a:extLst>
              <a:ext uri="{FF2B5EF4-FFF2-40B4-BE49-F238E27FC236}">
                <a16:creationId xmlns:a16="http://schemas.microsoft.com/office/drawing/2014/main" id="{A795563E-A754-441A-B624-E05B0D0CBD8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Rich Kennedy (Huawei Paris)</a:t>
            </a:r>
          </a:p>
        </p:txBody>
      </p:sp>
      <p:sp>
        <p:nvSpPr>
          <p:cNvPr id="6" name="Rectangle 6">
            <a:extLst>
              <a:ext uri="{FF2B5EF4-FFF2-40B4-BE49-F238E27FC236}">
                <a16:creationId xmlns:a16="http://schemas.microsoft.com/office/drawing/2014/main" id="{053993DB-068F-48A7-ACFE-E922D57F09DA}"/>
              </a:ext>
            </a:extLst>
          </p:cNvPr>
          <p:cNvSpPr>
            <a:spLocks noGrp="1" noChangeArrowheads="1"/>
          </p:cNvSpPr>
          <p:nvPr>
            <p:ph type="sldNum" sz="quarter" idx="12"/>
          </p:nvPr>
        </p:nvSpPr>
        <p:spPr/>
        <p:txBody>
          <a:bodyPr/>
          <a:lstStyle>
            <a:lvl1pPr>
              <a:defRPr/>
            </a:lvl1pPr>
          </a:lstStyle>
          <a:p>
            <a:pPr>
              <a:defRPr/>
            </a:pPr>
            <a:r>
              <a:rPr lang="en-GB" altLang="en-US"/>
              <a:t>Slide </a:t>
            </a:r>
            <a:fld id="{A45D35EB-F145-4DCE-B653-E0E78232D041}" type="slidenum">
              <a:rPr lang="en-GB" altLang="en-US"/>
              <a:pPr>
                <a:defRPr/>
              </a:pPr>
              <a:t>‹#›</a:t>
            </a:fld>
            <a:endParaRPr lang="en-GB" altLang="en-US"/>
          </a:p>
        </p:txBody>
      </p:sp>
    </p:spTree>
    <p:extLst>
      <p:ext uri="{BB962C8B-B14F-4D97-AF65-F5344CB8AC3E}">
        <p14:creationId xmlns:p14="http://schemas.microsoft.com/office/powerpoint/2010/main" val="15795127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B55944A-7797-439F-86E7-EE09F6FC9493}"/>
              </a:ext>
            </a:extLst>
          </p:cNvPr>
          <p:cNvSpPr>
            <a:spLocks noGrp="1" noChangeArrowheads="1"/>
          </p:cNvSpPr>
          <p:nvPr>
            <p:ph type="dt" sz="half" idx="10"/>
          </p:nvPr>
        </p:nvSpPr>
        <p:spPr/>
        <p:txBody>
          <a:bodyPr/>
          <a:lstStyle>
            <a:lvl1pPr>
              <a:defRPr/>
            </a:lvl1pPr>
          </a:lstStyle>
          <a:p>
            <a:pPr>
              <a:defRPr/>
            </a:pPr>
            <a:r>
              <a:rPr lang="en-US" altLang="en-US"/>
              <a:t>August 2022</a:t>
            </a:r>
            <a:endParaRPr lang="en-GB" altLang="en-US"/>
          </a:p>
        </p:txBody>
      </p:sp>
      <p:sp>
        <p:nvSpPr>
          <p:cNvPr id="5" name="Rectangle 5">
            <a:extLst>
              <a:ext uri="{FF2B5EF4-FFF2-40B4-BE49-F238E27FC236}">
                <a16:creationId xmlns:a16="http://schemas.microsoft.com/office/drawing/2014/main" id="{9C615415-EB2D-4B72-A5C2-33558C2B2377}"/>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Rich Kennedy (Huawei Paris)</a:t>
            </a:r>
          </a:p>
        </p:txBody>
      </p:sp>
      <p:sp>
        <p:nvSpPr>
          <p:cNvPr id="6" name="Rectangle 6">
            <a:extLst>
              <a:ext uri="{FF2B5EF4-FFF2-40B4-BE49-F238E27FC236}">
                <a16:creationId xmlns:a16="http://schemas.microsoft.com/office/drawing/2014/main" id="{C4D87681-822D-4A90-AB45-BEB1A3401CF6}"/>
              </a:ext>
            </a:extLst>
          </p:cNvPr>
          <p:cNvSpPr>
            <a:spLocks noGrp="1" noChangeArrowheads="1"/>
          </p:cNvSpPr>
          <p:nvPr>
            <p:ph type="sldNum" sz="quarter" idx="12"/>
          </p:nvPr>
        </p:nvSpPr>
        <p:spPr/>
        <p:txBody>
          <a:bodyPr/>
          <a:lstStyle>
            <a:lvl1pPr>
              <a:defRPr/>
            </a:lvl1pPr>
          </a:lstStyle>
          <a:p>
            <a:pPr>
              <a:defRPr/>
            </a:pPr>
            <a:r>
              <a:rPr lang="en-GB" altLang="en-US"/>
              <a:t>Slide </a:t>
            </a:r>
            <a:fld id="{C9234C9D-468D-4AD0-9264-55B858844790}" type="slidenum">
              <a:rPr lang="en-GB" altLang="en-US"/>
              <a:pPr>
                <a:defRPr/>
              </a:pPr>
              <a:t>‹#›</a:t>
            </a:fld>
            <a:endParaRPr lang="en-GB" altLang="en-US"/>
          </a:p>
        </p:txBody>
      </p:sp>
    </p:spTree>
    <p:extLst>
      <p:ext uri="{BB962C8B-B14F-4D97-AF65-F5344CB8AC3E}">
        <p14:creationId xmlns:p14="http://schemas.microsoft.com/office/powerpoint/2010/main" val="25646392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7529014E-E29C-478D-8CDE-9A88027343E0}"/>
              </a:ext>
            </a:extLst>
          </p:cNvPr>
          <p:cNvSpPr>
            <a:spLocks noGrp="1" noChangeArrowheads="1"/>
          </p:cNvSpPr>
          <p:nvPr>
            <p:ph type="dt" sz="half" idx="10"/>
          </p:nvPr>
        </p:nvSpPr>
        <p:spPr>
          <a:xfrm>
            <a:off x="928688" y="332601"/>
            <a:ext cx="1224694" cy="276999"/>
          </a:xfrm>
        </p:spPr>
        <p:txBody>
          <a:bodyPr/>
          <a:lstStyle>
            <a:lvl1pPr>
              <a:spcBef>
                <a:spcPct val="0"/>
              </a:spcBef>
              <a:buFontTx/>
              <a:buNone/>
              <a:defRPr/>
            </a:lvl1pPr>
          </a:lstStyle>
          <a:p>
            <a:pPr>
              <a:defRPr/>
            </a:pPr>
            <a:r>
              <a:rPr lang="en-US" altLang="en-US"/>
              <a:t>August 2022</a:t>
            </a:r>
            <a:endParaRPr lang="en-GB" altLang="en-US"/>
          </a:p>
        </p:txBody>
      </p:sp>
      <p:sp>
        <p:nvSpPr>
          <p:cNvPr id="5" name="Rectangle 5">
            <a:extLst>
              <a:ext uri="{FF2B5EF4-FFF2-40B4-BE49-F238E27FC236}">
                <a16:creationId xmlns:a16="http://schemas.microsoft.com/office/drawing/2014/main" id="{4EC967E2-6E9B-4605-BBEA-7F2E8AD12B77}"/>
              </a:ext>
            </a:extLst>
          </p:cNvPr>
          <p:cNvSpPr>
            <a:spLocks noGrp="1" noChangeArrowheads="1"/>
          </p:cNvSpPr>
          <p:nvPr>
            <p:ph type="ftr" sz="quarter" idx="11"/>
          </p:nvPr>
        </p:nvSpPr>
        <p:spPr>
          <a:xfrm>
            <a:off x="9538828" y="6475413"/>
            <a:ext cx="1853072" cy="184666"/>
          </a:xfrm>
        </p:spPr>
        <p:txBody>
          <a:bodyPr/>
          <a:lstStyle>
            <a:lvl1pPr>
              <a:defRPr/>
            </a:lvl1pPr>
          </a:lstStyle>
          <a:p>
            <a:pPr>
              <a:defRPr/>
            </a:pPr>
            <a:r>
              <a:rPr lang="en-GB"/>
              <a:t>Rich Kennedy (Huawei Paris)</a:t>
            </a:r>
          </a:p>
        </p:txBody>
      </p:sp>
      <p:sp>
        <p:nvSpPr>
          <p:cNvPr id="6" name="Rectangle 6">
            <a:extLst>
              <a:ext uri="{FF2B5EF4-FFF2-40B4-BE49-F238E27FC236}">
                <a16:creationId xmlns:a16="http://schemas.microsoft.com/office/drawing/2014/main" id="{FE179BE3-BB4B-42FD-BB33-650F5C57BAB7}"/>
              </a:ext>
            </a:extLst>
          </p:cNvPr>
          <p:cNvSpPr>
            <a:spLocks noGrp="1" noChangeArrowheads="1"/>
          </p:cNvSpPr>
          <p:nvPr>
            <p:ph type="sldNum" sz="quarter" idx="12"/>
          </p:nvPr>
        </p:nvSpPr>
        <p:spPr/>
        <p:txBody>
          <a:bodyPr/>
          <a:lstStyle>
            <a:lvl1pPr>
              <a:defRPr/>
            </a:lvl1pPr>
          </a:lstStyle>
          <a:p>
            <a:pPr>
              <a:defRPr/>
            </a:pPr>
            <a:r>
              <a:rPr lang="en-GB" altLang="en-US"/>
              <a:t>Slide </a:t>
            </a:r>
            <a:fld id="{70BDA19C-3406-4C3B-948D-B5367C004F37}" type="slidenum">
              <a:rPr lang="en-GB" altLang="en-US"/>
              <a:pPr>
                <a:defRPr/>
              </a:pPr>
              <a:t>‹#›</a:t>
            </a:fld>
            <a:endParaRPr lang="en-GB" altLang="en-US"/>
          </a:p>
        </p:txBody>
      </p:sp>
    </p:spTree>
    <p:extLst>
      <p:ext uri="{BB962C8B-B14F-4D97-AF65-F5344CB8AC3E}">
        <p14:creationId xmlns:p14="http://schemas.microsoft.com/office/powerpoint/2010/main" val="28977148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233326DC-8A0D-407E-94EB-FA2128590767}"/>
              </a:ext>
            </a:extLst>
          </p:cNvPr>
          <p:cNvSpPr>
            <a:spLocks noGrp="1" noChangeArrowheads="1"/>
          </p:cNvSpPr>
          <p:nvPr>
            <p:ph type="dt" sz="half" idx="10"/>
          </p:nvPr>
        </p:nvSpPr>
        <p:spPr/>
        <p:txBody>
          <a:bodyPr/>
          <a:lstStyle>
            <a:lvl1pPr>
              <a:defRPr/>
            </a:lvl1pPr>
          </a:lstStyle>
          <a:p>
            <a:pPr>
              <a:defRPr/>
            </a:pPr>
            <a:r>
              <a:rPr lang="en-US" altLang="en-US"/>
              <a:t>August 2022</a:t>
            </a:r>
            <a:endParaRPr lang="en-GB" altLang="en-US"/>
          </a:p>
        </p:txBody>
      </p:sp>
      <p:sp>
        <p:nvSpPr>
          <p:cNvPr id="5" name="Rectangle 5">
            <a:extLst>
              <a:ext uri="{FF2B5EF4-FFF2-40B4-BE49-F238E27FC236}">
                <a16:creationId xmlns:a16="http://schemas.microsoft.com/office/drawing/2014/main" id="{10F3188F-38BE-4A83-A7D3-192944DBE9A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Rich Kennedy (Huawei Paris)</a:t>
            </a:r>
          </a:p>
        </p:txBody>
      </p:sp>
      <p:sp>
        <p:nvSpPr>
          <p:cNvPr id="6" name="Rectangle 6">
            <a:extLst>
              <a:ext uri="{FF2B5EF4-FFF2-40B4-BE49-F238E27FC236}">
                <a16:creationId xmlns:a16="http://schemas.microsoft.com/office/drawing/2014/main" id="{960F9A85-4476-48DE-AC4B-C30C4CCDA011}"/>
              </a:ext>
            </a:extLst>
          </p:cNvPr>
          <p:cNvSpPr>
            <a:spLocks noGrp="1" noChangeArrowheads="1"/>
          </p:cNvSpPr>
          <p:nvPr>
            <p:ph type="sldNum" sz="quarter" idx="12"/>
          </p:nvPr>
        </p:nvSpPr>
        <p:spPr/>
        <p:txBody>
          <a:bodyPr/>
          <a:lstStyle>
            <a:lvl1pPr>
              <a:defRPr/>
            </a:lvl1pPr>
          </a:lstStyle>
          <a:p>
            <a:pPr>
              <a:defRPr/>
            </a:pPr>
            <a:r>
              <a:rPr lang="en-GB" altLang="en-US"/>
              <a:t>Slide </a:t>
            </a:r>
            <a:fld id="{C3D88D79-446B-4CF6-8697-1DE1636A63DF}" type="slidenum">
              <a:rPr lang="en-GB" altLang="en-US"/>
              <a:pPr>
                <a:defRPr/>
              </a:pPr>
              <a:t>‹#›</a:t>
            </a:fld>
            <a:endParaRPr lang="en-GB" altLang="en-US"/>
          </a:p>
        </p:txBody>
      </p:sp>
    </p:spTree>
    <p:extLst>
      <p:ext uri="{BB962C8B-B14F-4D97-AF65-F5344CB8AC3E}">
        <p14:creationId xmlns:p14="http://schemas.microsoft.com/office/powerpoint/2010/main" val="2272152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4BDD650-2424-47E3-98F1-A149E38BB68F}"/>
              </a:ext>
            </a:extLst>
          </p:cNvPr>
          <p:cNvSpPr>
            <a:spLocks noGrp="1" noChangeArrowheads="1"/>
          </p:cNvSpPr>
          <p:nvPr>
            <p:ph type="dt" sz="half" idx="10"/>
          </p:nvPr>
        </p:nvSpPr>
        <p:spPr/>
        <p:txBody>
          <a:bodyPr/>
          <a:lstStyle>
            <a:lvl1pPr>
              <a:defRPr/>
            </a:lvl1pPr>
          </a:lstStyle>
          <a:p>
            <a:pPr>
              <a:defRPr/>
            </a:pPr>
            <a:r>
              <a:rPr lang="en-US" altLang="en-US"/>
              <a:t>August 2022</a:t>
            </a:r>
            <a:endParaRPr lang="en-GB" altLang="en-US"/>
          </a:p>
        </p:txBody>
      </p:sp>
      <p:sp>
        <p:nvSpPr>
          <p:cNvPr id="6" name="Footer Placeholder 5">
            <a:extLst>
              <a:ext uri="{FF2B5EF4-FFF2-40B4-BE49-F238E27FC236}">
                <a16:creationId xmlns:a16="http://schemas.microsoft.com/office/drawing/2014/main" id="{373F1FFB-4951-41EA-8164-B5F446A4B40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Rich Kennedy (Huawei Paris)</a:t>
            </a:r>
          </a:p>
        </p:txBody>
      </p:sp>
      <p:sp>
        <p:nvSpPr>
          <p:cNvPr id="7" name="Slide Number Placeholder 6">
            <a:extLst>
              <a:ext uri="{FF2B5EF4-FFF2-40B4-BE49-F238E27FC236}">
                <a16:creationId xmlns:a16="http://schemas.microsoft.com/office/drawing/2014/main" id="{E7E7CA41-1F38-4130-8B42-CCD72E7B1525}"/>
              </a:ext>
            </a:extLst>
          </p:cNvPr>
          <p:cNvSpPr>
            <a:spLocks noGrp="1" noChangeArrowheads="1"/>
          </p:cNvSpPr>
          <p:nvPr>
            <p:ph type="sldNum" sz="quarter" idx="12"/>
          </p:nvPr>
        </p:nvSpPr>
        <p:spPr/>
        <p:txBody>
          <a:bodyPr/>
          <a:lstStyle>
            <a:lvl1pPr>
              <a:defRPr/>
            </a:lvl1pPr>
          </a:lstStyle>
          <a:p>
            <a:pPr>
              <a:defRPr/>
            </a:pPr>
            <a:r>
              <a:rPr lang="en-GB" altLang="en-US"/>
              <a:t>Slide </a:t>
            </a:r>
            <a:fld id="{3E2B3D2A-5CCD-4B5E-83C7-76A5672704EC}" type="slidenum">
              <a:rPr lang="en-GB" altLang="en-US"/>
              <a:pPr>
                <a:defRPr/>
              </a:pPr>
              <a:t>‹#›</a:t>
            </a:fld>
            <a:endParaRPr lang="en-GB" altLang="en-US"/>
          </a:p>
        </p:txBody>
      </p:sp>
    </p:spTree>
    <p:extLst>
      <p:ext uri="{BB962C8B-B14F-4D97-AF65-F5344CB8AC3E}">
        <p14:creationId xmlns:p14="http://schemas.microsoft.com/office/powerpoint/2010/main" val="25506538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642AB8B3-1849-4863-89AE-FD02F24DAE68}"/>
              </a:ext>
            </a:extLst>
          </p:cNvPr>
          <p:cNvSpPr>
            <a:spLocks noGrp="1" noChangeArrowheads="1"/>
          </p:cNvSpPr>
          <p:nvPr>
            <p:ph type="dt" sz="half" idx="10"/>
          </p:nvPr>
        </p:nvSpPr>
        <p:spPr/>
        <p:txBody>
          <a:bodyPr/>
          <a:lstStyle>
            <a:lvl1pPr>
              <a:defRPr/>
            </a:lvl1pPr>
          </a:lstStyle>
          <a:p>
            <a:pPr>
              <a:defRPr/>
            </a:pPr>
            <a:r>
              <a:rPr lang="en-US" altLang="en-US"/>
              <a:t>August 2022</a:t>
            </a:r>
            <a:endParaRPr lang="en-GB" altLang="en-US"/>
          </a:p>
        </p:txBody>
      </p:sp>
      <p:sp>
        <p:nvSpPr>
          <p:cNvPr id="8" name="Rectangle 5">
            <a:extLst>
              <a:ext uri="{FF2B5EF4-FFF2-40B4-BE49-F238E27FC236}">
                <a16:creationId xmlns:a16="http://schemas.microsoft.com/office/drawing/2014/main" id="{5F52CA75-157C-44C6-A594-8F14F5B25EAD}"/>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Rich Kennedy (Huawei Paris)</a:t>
            </a:r>
          </a:p>
        </p:txBody>
      </p:sp>
      <p:sp>
        <p:nvSpPr>
          <p:cNvPr id="9" name="Rectangle 6">
            <a:extLst>
              <a:ext uri="{FF2B5EF4-FFF2-40B4-BE49-F238E27FC236}">
                <a16:creationId xmlns:a16="http://schemas.microsoft.com/office/drawing/2014/main" id="{ED40E0BD-BC0C-432B-9EFD-E2D02D4717F6}"/>
              </a:ext>
            </a:extLst>
          </p:cNvPr>
          <p:cNvSpPr>
            <a:spLocks noGrp="1" noChangeArrowheads="1"/>
          </p:cNvSpPr>
          <p:nvPr>
            <p:ph type="sldNum" sz="quarter" idx="12"/>
          </p:nvPr>
        </p:nvSpPr>
        <p:spPr/>
        <p:txBody>
          <a:bodyPr/>
          <a:lstStyle>
            <a:lvl1pPr>
              <a:defRPr/>
            </a:lvl1pPr>
          </a:lstStyle>
          <a:p>
            <a:pPr>
              <a:defRPr/>
            </a:pPr>
            <a:r>
              <a:rPr lang="en-GB" altLang="en-US"/>
              <a:t>Slide </a:t>
            </a:r>
            <a:fld id="{F52BE4A7-3B50-4AF2-A21C-B57AF6278BAB}" type="slidenum">
              <a:rPr lang="en-GB" altLang="en-US"/>
              <a:pPr>
                <a:defRPr/>
              </a:pPr>
              <a:t>‹#›</a:t>
            </a:fld>
            <a:endParaRPr lang="en-GB" altLang="en-US"/>
          </a:p>
        </p:txBody>
      </p:sp>
    </p:spTree>
    <p:extLst>
      <p:ext uri="{BB962C8B-B14F-4D97-AF65-F5344CB8AC3E}">
        <p14:creationId xmlns:p14="http://schemas.microsoft.com/office/powerpoint/2010/main" val="10753419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C9D44B1E-F24B-4165-96E9-8985EC077C7B}"/>
              </a:ext>
            </a:extLst>
          </p:cNvPr>
          <p:cNvSpPr>
            <a:spLocks noGrp="1" noChangeArrowheads="1"/>
          </p:cNvSpPr>
          <p:nvPr>
            <p:ph type="dt" sz="half" idx="10"/>
          </p:nvPr>
        </p:nvSpPr>
        <p:spPr/>
        <p:txBody>
          <a:bodyPr/>
          <a:lstStyle>
            <a:lvl1pPr>
              <a:defRPr/>
            </a:lvl1pPr>
          </a:lstStyle>
          <a:p>
            <a:pPr>
              <a:defRPr/>
            </a:pPr>
            <a:r>
              <a:rPr lang="en-US" altLang="en-US"/>
              <a:t>August 2022</a:t>
            </a:r>
            <a:endParaRPr lang="en-GB" altLang="en-US"/>
          </a:p>
        </p:txBody>
      </p:sp>
      <p:sp>
        <p:nvSpPr>
          <p:cNvPr id="4" name="Rectangle 5">
            <a:extLst>
              <a:ext uri="{FF2B5EF4-FFF2-40B4-BE49-F238E27FC236}">
                <a16:creationId xmlns:a16="http://schemas.microsoft.com/office/drawing/2014/main" id="{A08EF126-47DF-4016-BC2A-3310AC418F18}"/>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Rich Kennedy (Huawei Paris)</a:t>
            </a:r>
          </a:p>
        </p:txBody>
      </p:sp>
      <p:sp>
        <p:nvSpPr>
          <p:cNvPr id="5" name="Rectangle 6">
            <a:extLst>
              <a:ext uri="{FF2B5EF4-FFF2-40B4-BE49-F238E27FC236}">
                <a16:creationId xmlns:a16="http://schemas.microsoft.com/office/drawing/2014/main" id="{0D433F7D-B59D-46B5-B18E-26666A009B90}"/>
              </a:ext>
            </a:extLst>
          </p:cNvPr>
          <p:cNvSpPr>
            <a:spLocks noGrp="1" noChangeArrowheads="1"/>
          </p:cNvSpPr>
          <p:nvPr>
            <p:ph type="sldNum" sz="quarter" idx="12"/>
          </p:nvPr>
        </p:nvSpPr>
        <p:spPr/>
        <p:txBody>
          <a:bodyPr/>
          <a:lstStyle>
            <a:lvl1pPr>
              <a:defRPr/>
            </a:lvl1pPr>
          </a:lstStyle>
          <a:p>
            <a:pPr>
              <a:defRPr/>
            </a:pPr>
            <a:r>
              <a:rPr lang="en-GB" altLang="en-US"/>
              <a:t>Slide </a:t>
            </a:r>
            <a:fld id="{B0BD6BA7-8125-4068-88D7-758CD7708217}" type="slidenum">
              <a:rPr lang="en-GB" altLang="en-US"/>
              <a:pPr>
                <a:defRPr/>
              </a:pPr>
              <a:t>‹#›</a:t>
            </a:fld>
            <a:endParaRPr lang="en-GB" altLang="en-US"/>
          </a:p>
        </p:txBody>
      </p:sp>
    </p:spTree>
    <p:extLst>
      <p:ext uri="{BB962C8B-B14F-4D97-AF65-F5344CB8AC3E}">
        <p14:creationId xmlns:p14="http://schemas.microsoft.com/office/powerpoint/2010/main" val="18166756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DED9B33B-6031-41A7-9206-1D975EAE2A03}"/>
              </a:ext>
            </a:extLst>
          </p:cNvPr>
          <p:cNvSpPr>
            <a:spLocks noGrp="1" noChangeArrowheads="1"/>
          </p:cNvSpPr>
          <p:nvPr>
            <p:ph type="dt" sz="half" idx="10"/>
          </p:nvPr>
        </p:nvSpPr>
        <p:spPr>
          <a:xfrm>
            <a:off x="928688" y="333375"/>
            <a:ext cx="1579562" cy="276225"/>
          </a:xfrm>
        </p:spPr>
        <p:txBody>
          <a:bodyPr/>
          <a:lstStyle>
            <a:lvl1pPr>
              <a:defRPr/>
            </a:lvl1pPr>
          </a:lstStyle>
          <a:p>
            <a:pPr>
              <a:defRPr/>
            </a:pPr>
            <a:r>
              <a:rPr lang="en-US" altLang="en-US"/>
              <a:t>August 2022</a:t>
            </a:r>
            <a:endParaRPr lang="en-GB" altLang="en-US"/>
          </a:p>
        </p:txBody>
      </p:sp>
      <p:sp>
        <p:nvSpPr>
          <p:cNvPr id="3" name="Rectangle 5">
            <a:extLst>
              <a:ext uri="{FF2B5EF4-FFF2-40B4-BE49-F238E27FC236}">
                <a16:creationId xmlns:a16="http://schemas.microsoft.com/office/drawing/2014/main" id="{E76C83DC-7CE0-4364-9DE9-2BAF8FCA415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Rich Kennedy (Huawei Paris)</a:t>
            </a:r>
          </a:p>
        </p:txBody>
      </p:sp>
      <p:sp>
        <p:nvSpPr>
          <p:cNvPr id="4" name="Rectangle 6">
            <a:extLst>
              <a:ext uri="{FF2B5EF4-FFF2-40B4-BE49-F238E27FC236}">
                <a16:creationId xmlns:a16="http://schemas.microsoft.com/office/drawing/2014/main" id="{E6DC9481-B806-4833-83F4-BD4F8717715F}"/>
              </a:ext>
            </a:extLst>
          </p:cNvPr>
          <p:cNvSpPr>
            <a:spLocks noGrp="1" noChangeArrowheads="1"/>
          </p:cNvSpPr>
          <p:nvPr>
            <p:ph type="sldNum" sz="quarter" idx="12"/>
          </p:nvPr>
        </p:nvSpPr>
        <p:spPr/>
        <p:txBody>
          <a:bodyPr/>
          <a:lstStyle>
            <a:lvl1pPr>
              <a:defRPr/>
            </a:lvl1pPr>
          </a:lstStyle>
          <a:p>
            <a:pPr>
              <a:defRPr/>
            </a:pPr>
            <a:r>
              <a:rPr lang="en-GB" altLang="en-US"/>
              <a:t>Slide </a:t>
            </a:r>
            <a:fld id="{CF441D77-599F-438E-93D4-2ABF912CE1B6}" type="slidenum">
              <a:rPr lang="en-GB" altLang="en-US"/>
              <a:pPr>
                <a:defRPr/>
              </a:pPr>
              <a:t>‹#›</a:t>
            </a:fld>
            <a:endParaRPr lang="en-GB" altLang="en-US"/>
          </a:p>
        </p:txBody>
      </p:sp>
    </p:spTree>
    <p:extLst>
      <p:ext uri="{BB962C8B-B14F-4D97-AF65-F5344CB8AC3E}">
        <p14:creationId xmlns:p14="http://schemas.microsoft.com/office/powerpoint/2010/main" val="391608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F94671EC-64E2-4AFD-B525-CD2CF1FB5BFD}"/>
              </a:ext>
            </a:extLst>
          </p:cNvPr>
          <p:cNvSpPr>
            <a:spLocks noGrp="1" noChangeArrowheads="1"/>
          </p:cNvSpPr>
          <p:nvPr>
            <p:ph type="dt" sz="half" idx="10"/>
          </p:nvPr>
        </p:nvSpPr>
        <p:spPr/>
        <p:txBody>
          <a:bodyPr/>
          <a:lstStyle>
            <a:lvl1pPr>
              <a:defRPr/>
            </a:lvl1pPr>
          </a:lstStyle>
          <a:p>
            <a:pPr>
              <a:defRPr/>
            </a:pPr>
            <a:r>
              <a:rPr lang="en-US" altLang="en-US"/>
              <a:t>August 2022</a:t>
            </a:r>
            <a:endParaRPr lang="en-GB" altLang="en-US"/>
          </a:p>
        </p:txBody>
      </p:sp>
      <p:sp>
        <p:nvSpPr>
          <p:cNvPr id="6" name="Footer Placeholder 5">
            <a:extLst>
              <a:ext uri="{FF2B5EF4-FFF2-40B4-BE49-F238E27FC236}">
                <a16:creationId xmlns:a16="http://schemas.microsoft.com/office/drawing/2014/main" id="{32AECCDC-152A-4934-97B0-AC6ED6A933BB}"/>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Rich Kennedy (Huawei Paris)</a:t>
            </a:r>
          </a:p>
        </p:txBody>
      </p:sp>
      <p:sp>
        <p:nvSpPr>
          <p:cNvPr id="7" name="Slide Number Placeholder 6">
            <a:extLst>
              <a:ext uri="{FF2B5EF4-FFF2-40B4-BE49-F238E27FC236}">
                <a16:creationId xmlns:a16="http://schemas.microsoft.com/office/drawing/2014/main" id="{C11EFFC2-9D69-4191-AF36-168A39127C79}"/>
              </a:ext>
            </a:extLst>
          </p:cNvPr>
          <p:cNvSpPr>
            <a:spLocks noGrp="1" noChangeArrowheads="1"/>
          </p:cNvSpPr>
          <p:nvPr>
            <p:ph type="sldNum" sz="quarter" idx="12"/>
          </p:nvPr>
        </p:nvSpPr>
        <p:spPr/>
        <p:txBody>
          <a:bodyPr/>
          <a:lstStyle>
            <a:lvl1pPr>
              <a:defRPr/>
            </a:lvl1pPr>
          </a:lstStyle>
          <a:p>
            <a:pPr>
              <a:defRPr/>
            </a:pPr>
            <a:r>
              <a:rPr lang="en-GB" altLang="en-US"/>
              <a:t>Slide </a:t>
            </a:r>
            <a:fld id="{12F840D7-024E-4653-AFA7-60ED552D82B8}" type="slidenum">
              <a:rPr lang="en-GB" altLang="en-US"/>
              <a:pPr>
                <a:defRPr/>
              </a:pPr>
              <a:t>‹#›</a:t>
            </a:fld>
            <a:endParaRPr lang="en-GB" altLang="en-US"/>
          </a:p>
        </p:txBody>
      </p:sp>
    </p:spTree>
    <p:extLst>
      <p:ext uri="{BB962C8B-B14F-4D97-AF65-F5344CB8AC3E}">
        <p14:creationId xmlns:p14="http://schemas.microsoft.com/office/powerpoint/2010/main" val="1747135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0283C996-666C-4CDA-8E28-8FE98F636413}"/>
              </a:ext>
            </a:extLst>
          </p:cNvPr>
          <p:cNvSpPr>
            <a:spLocks noGrp="1" noChangeArrowheads="1"/>
          </p:cNvSpPr>
          <p:nvPr>
            <p:ph type="dt" sz="half" idx="10"/>
          </p:nvPr>
        </p:nvSpPr>
        <p:spPr/>
        <p:txBody>
          <a:bodyPr/>
          <a:lstStyle>
            <a:lvl1pPr>
              <a:defRPr/>
            </a:lvl1pPr>
          </a:lstStyle>
          <a:p>
            <a:pPr>
              <a:defRPr/>
            </a:pPr>
            <a:r>
              <a:rPr lang="en-US" altLang="en-US"/>
              <a:t>August 2022</a:t>
            </a:r>
            <a:endParaRPr lang="en-GB" altLang="en-US"/>
          </a:p>
        </p:txBody>
      </p:sp>
      <p:sp>
        <p:nvSpPr>
          <p:cNvPr id="6" name="Footer Placeholder 5">
            <a:extLst>
              <a:ext uri="{FF2B5EF4-FFF2-40B4-BE49-F238E27FC236}">
                <a16:creationId xmlns:a16="http://schemas.microsoft.com/office/drawing/2014/main" id="{1F8BFBCF-4A28-436E-B4E2-9F8A24B2AFF4}"/>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Rich Kennedy (Huawei Paris)</a:t>
            </a:r>
          </a:p>
        </p:txBody>
      </p:sp>
      <p:sp>
        <p:nvSpPr>
          <p:cNvPr id="7" name="Slide Number Placeholder 6">
            <a:extLst>
              <a:ext uri="{FF2B5EF4-FFF2-40B4-BE49-F238E27FC236}">
                <a16:creationId xmlns:a16="http://schemas.microsoft.com/office/drawing/2014/main" id="{D25E9A10-9122-4DF6-934F-FE27C8E9DDF0}"/>
              </a:ext>
            </a:extLst>
          </p:cNvPr>
          <p:cNvSpPr>
            <a:spLocks noGrp="1" noChangeArrowheads="1"/>
          </p:cNvSpPr>
          <p:nvPr>
            <p:ph type="sldNum" sz="quarter" idx="12"/>
          </p:nvPr>
        </p:nvSpPr>
        <p:spPr/>
        <p:txBody>
          <a:bodyPr/>
          <a:lstStyle>
            <a:lvl1pPr>
              <a:defRPr/>
            </a:lvl1pPr>
          </a:lstStyle>
          <a:p>
            <a:pPr>
              <a:defRPr/>
            </a:pPr>
            <a:r>
              <a:rPr lang="en-GB" altLang="en-US"/>
              <a:t>Slide </a:t>
            </a:r>
            <a:fld id="{C2BF721C-17A9-4506-8341-59AC093A71F3}" type="slidenum">
              <a:rPr lang="en-GB" altLang="en-US"/>
              <a:pPr>
                <a:defRPr/>
              </a:pPr>
              <a:t>‹#›</a:t>
            </a:fld>
            <a:endParaRPr lang="en-GB" altLang="en-US"/>
          </a:p>
        </p:txBody>
      </p:sp>
    </p:spTree>
    <p:extLst>
      <p:ext uri="{BB962C8B-B14F-4D97-AF65-F5344CB8AC3E}">
        <p14:creationId xmlns:p14="http://schemas.microsoft.com/office/powerpoint/2010/main" val="16415129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04648E16-6CD0-443C-9B3E-841C3100682F}"/>
              </a:ext>
            </a:extLst>
          </p:cNvPr>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E7176AA4-0BA9-4071-AD64-5207EBAFCEB6}"/>
              </a:ext>
            </a:extLst>
          </p:cNvPr>
          <p:cNvSpPr>
            <a:spLocks noGrp="1" noChangeArrowheads="1"/>
          </p:cNvSpPr>
          <p:nvPr>
            <p:ph type="body" idx="1"/>
          </p:nvPr>
        </p:nvSpPr>
        <p:spPr bwMode="auto">
          <a:xfrm>
            <a:off x="912813" y="1989138"/>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928688" y="332601"/>
            <a:ext cx="1278880"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spcBef>
                <a:spcPct val="0"/>
              </a:spcBef>
              <a:buFontTx/>
              <a:buNone/>
              <a:defRPr sz="1800" b="1"/>
            </a:lvl1pPr>
          </a:lstStyle>
          <a:p>
            <a:pPr>
              <a:defRPr/>
            </a:pPr>
            <a:r>
              <a:rPr lang="en-US" altLang="en-US"/>
              <a:t>August 2022</a:t>
            </a:r>
            <a:endParaRPr lang="en-GB" altLang="en-US"/>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9907903" y="6475413"/>
            <a:ext cx="148399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a:t>Rich Kennedy (Huawei Paris)</a:t>
            </a:r>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58785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947C7220-C02C-4A77-A190-914EADC73986}"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7919913" y="331014"/>
            <a:ext cx="329577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802.18-22/0089r1</a:t>
            </a:r>
          </a:p>
        </p:txBody>
      </p:sp>
      <p:sp>
        <p:nvSpPr>
          <p:cNvPr id="1032" name="Line 8">
            <a:extLst>
              <a:ext uri="{FF2B5EF4-FFF2-40B4-BE49-F238E27FC236}">
                <a16:creationId xmlns:a16="http://schemas.microsoft.com/office/drawing/2014/main" id="{6E8180E1-2FE1-479A-8675-C118557E3971}"/>
              </a:ext>
            </a:extLst>
          </p:cNvPr>
          <p:cNvSpPr>
            <a:spLocks noChangeShapeType="1"/>
          </p:cNvSpPr>
          <p:nvPr/>
        </p:nvSpPr>
        <p:spPr bwMode="auto">
          <a:xfrm>
            <a:off x="912813" y="608013"/>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9144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034" name="Line 10">
            <a:extLst>
              <a:ext uri="{FF2B5EF4-FFF2-40B4-BE49-F238E27FC236}">
                <a16:creationId xmlns:a16="http://schemas.microsoft.com/office/drawing/2014/main" id="{2E39F446-D11E-4C4C-AF64-BB43D4FD025C}"/>
              </a:ext>
            </a:extLst>
          </p:cNvPr>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7014" r:id="rId1"/>
    <p:sldLayoutId id="2147487015" r:id="rId2"/>
    <p:sldLayoutId id="2147487016" r:id="rId3"/>
    <p:sldLayoutId id="2147487017" r:id="rId4"/>
    <p:sldLayoutId id="2147487018" r:id="rId5"/>
    <p:sldLayoutId id="2147487019" r:id="rId6"/>
    <p:sldLayoutId id="2147487020" r:id="rId7"/>
    <p:sldLayoutId id="2147487021" r:id="rId8"/>
    <p:sldLayoutId id="2147487022" r:id="rId9"/>
    <p:sldLayoutId id="2147487023" r:id="rId10"/>
    <p:sldLayoutId id="2147487024" r:id="rId11"/>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docdb.cept.org/download/2ca5fcbd-4090/attachments/2013_ERCRep025.pdf" TargetMode="External"/><Relationship Id="rId2" Type="http://schemas.openxmlformats.org/officeDocument/2006/relationships/hyperlink" Target="https://transition.fcc.gov/oet/spectrum/table/fcctable.docx" TargetMode="External"/><Relationship Id="rId1" Type="http://schemas.openxmlformats.org/officeDocument/2006/relationships/slideLayout" Target="../slideLayouts/slideLayout2.xml"/><Relationship Id="rId5" Type="http://schemas.openxmlformats.org/officeDocument/2006/relationships/hyperlink" Target="https://www.itu.int/pub/R-REG-RR" TargetMode="External"/><Relationship Id="rId4" Type="http://schemas.openxmlformats.org/officeDocument/2006/relationships/hyperlink" Target="https://efis.cept.org/view/search-general.do"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Footer Placeholder 4">
            <a:extLst>
              <a:ext uri="{FF2B5EF4-FFF2-40B4-BE49-F238E27FC236}">
                <a16:creationId xmlns:a16="http://schemas.microsoft.com/office/drawing/2014/main" id="{EB8D47FA-9379-4FE3-9170-9C2567C95305}"/>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Rich Kennedy (Huawei Paris)</a:t>
            </a:r>
          </a:p>
        </p:txBody>
      </p:sp>
      <p:sp>
        <p:nvSpPr>
          <p:cNvPr id="15363" name="Slide Number Placeholder 5">
            <a:extLst>
              <a:ext uri="{FF2B5EF4-FFF2-40B4-BE49-F238E27FC236}">
                <a16:creationId xmlns:a16="http://schemas.microsoft.com/office/drawing/2014/main" id="{8E8CFAA6-1FA0-463F-B9B8-9821C8210C5D}"/>
              </a:ext>
            </a:extLst>
          </p:cNvPr>
          <p:cNvSpPr>
            <a:spLocks noGrp="1"/>
          </p:cNvSpPr>
          <p:nvPr>
            <p:ph type="sldNum" sz="quarter" idx="12"/>
          </p:nvPr>
        </p:nvSpPr>
        <p:spPr>
          <a:xfrm>
            <a:off x="5957888"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4E0BD71-6E2E-4B2B-8E7F-C2B4CAD04122}" type="slidenum">
              <a:rPr lang="en-GB" altLang="en-US" sz="1200" b="0" smtClean="0"/>
              <a:pPr>
                <a:spcBef>
                  <a:spcPct val="0"/>
                </a:spcBef>
                <a:buFontTx/>
                <a:buNone/>
              </a:pPr>
              <a:t>1</a:t>
            </a:fld>
            <a:endParaRPr lang="en-GB" altLang="en-US" sz="1200" b="0"/>
          </a:p>
        </p:txBody>
      </p:sp>
      <p:sp>
        <p:nvSpPr>
          <p:cNvPr id="15364" name="Rectangle 2">
            <a:extLst>
              <a:ext uri="{FF2B5EF4-FFF2-40B4-BE49-F238E27FC236}">
                <a16:creationId xmlns:a16="http://schemas.microsoft.com/office/drawing/2014/main" id="{4E8B2BB7-4429-43CC-96FE-B4AF112A9770}"/>
              </a:ext>
            </a:extLst>
          </p:cNvPr>
          <p:cNvSpPr>
            <a:spLocks noGrp="1" noChangeArrowheads="1"/>
          </p:cNvSpPr>
          <p:nvPr>
            <p:ph type="title"/>
          </p:nvPr>
        </p:nvSpPr>
        <p:spPr>
          <a:xfrm>
            <a:off x="914400" y="620688"/>
            <a:ext cx="10363200" cy="1066800"/>
          </a:xfrm>
          <a:noFill/>
        </p:spPr>
        <p:txBody>
          <a:bodyPr/>
          <a:lstStyle/>
          <a:p>
            <a:r>
              <a:rPr lang="en-GB" altLang="en-US"/>
              <a:t>IEEE 802.18 45 GHz Ad Hoc Proposal</a:t>
            </a:r>
          </a:p>
        </p:txBody>
      </p:sp>
      <p:sp>
        <p:nvSpPr>
          <p:cNvPr id="15365" name="Rectangle 4">
            <a:extLst>
              <a:ext uri="{FF2B5EF4-FFF2-40B4-BE49-F238E27FC236}">
                <a16:creationId xmlns:a16="http://schemas.microsoft.com/office/drawing/2014/main" id="{3466BA2A-8613-4051-B457-B39178A6B2CB}"/>
              </a:ext>
            </a:extLst>
          </p:cNvPr>
          <p:cNvSpPr>
            <a:spLocks noGrp="1" noChangeArrowheads="1"/>
          </p:cNvSpPr>
          <p:nvPr>
            <p:ph type="body" idx="1"/>
          </p:nvPr>
        </p:nvSpPr>
        <p:spPr>
          <a:xfrm>
            <a:off x="2208213" y="1557338"/>
            <a:ext cx="7772400" cy="381000"/>
          </a:xfrm>
          <a:noFill/>
        </p:spPr>
        <p:txBody>
          <a:bodyPr/>
          <a:lstStyle/>
          <a:p>
            <a:pPr algn="ctr">
              <a:buFontTx/>
              <a:buNone/>
            </a:pPr>
            <a:r>
              <a:rPr lang="en-GB" altLang="en-US" sz="2000"/>
              <a:t>Date:</a:t>
            </a:r>
            <a:r>
              <a:rPr lang="en-GB" altLang="en-US" sz="2000" b="0"/>
              <a:t> 2022-08-04</a:t>
            </a:r>
          </a:p>
        </p:txBody>
      </p:sp>
      <p:sp>
        <p:nvSpPr>
          <p:cNvPr id="15366" name="Rectangle 6">
            <a:extLst>
              <a:ext uri="{FF2B5EF4-FFF2-40B4-BE49-F238E27FC236}">
                <a16:creationId xmlns:a16="http://schemas.microsoft.com/office/drawing/2014/main" id="{C9C6A8D3-4ECD-4F1E-9815-52E4EF192C6A}"/>
              </a:ext>
            </a:extLst>
          </p:cNvPr>
          <p:cNvSpPr>
            <a:spLocks noChangeArrowheads="1"/>
          </p:cNvSpPr>
          <p:nvPr/>
        </p:nvSpPr>
        <p:spPr bwMode="auto">
          <a:xfrm>
            <a:off x="2057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sp>
        <p:nvSpPr>
          <p:cNvPr id="15367" name="Rectangle 4">
            <a:extLst>
              <a:ext uri="{FF2B5EF4-FFF2-40B4-BE49-F238E27FC236}">
                <a16:creationId xmlns:a16="http://schemas.microsoft.com/office/drawing/2014/main" id="{C95B6FFA-AC58-49EE-B36F-6371D7698383}"/>
              </a:ext>
            </a:extLst>
          </p:cNvPr>
          <p:cNvSpPr txBox="1">
            <a:spLocks noChangeArrowheads="1"/>
          </p:cNvSpPr>
          <p:nvPr/>
        </p:nvSpPr>
        <p:spPr bwMode="auto">
          <a:xfrm>
            <a:off x="839788" y="343689"/>
            <a:ext cx="122469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August 2022</a:t>
            </a:r>
            <a:endParaRPr lang="en-GB" altLang="en-US" sz="1800"/>
          </a:p>
        </p:txBody>
      </p:sp>
      <p:graphicFrame>
        <p:nvGraphicFramePr>
          <p:cNvPr id="15368" name="Object 5">
            <a:extLst>
              <a:ext uri="{FF2B5EF4-FFF2-40B4-BE49-F238E27FC236}">
                <a16:creationId xmlns:a16="http://schemas.microsoft.com/office/drawing/2014/main" id="{F5163E98-425C-4593-9D48-97ED102A4E30}"/>
              </a:ext>
            </a:extLst>
          </p:cNvPr>
          <p:cNvGraphicFramePr>
            <a:graphicFrameLocks noChangeAspect="1"/>
          </p:cNvGraphicFramePr>
          <p:nvPr>
            <p:extLst>
              <p:ext uri="{D42A27DB-BD31-4B8C-83A1-F6EECF244321}">
                <p14:modId xmlns:p14="http://schemas.microsoft.com/office/powerpoint/2010/main" val="1916267022"/>
              </p:ext>
            </p:extLst>
          </p:nvPr>
        </p:nvGraphicFramePr>
        <p:xfrm>
          <a:off x="1889125" y="2589213"/>
          <a:ext cx="8137525" cy="2338387"/>
        </p:xfrm>
        <a:graphic>
          <a:graphicData uri="http://schemas.openxmlformats.org/presentationml/2006/ole">
            <mc:AlternateContent xmlns:mc="http://schemas.openxmlformats.org/markup-compatibility/2006">
              <mc:Choice xmlns:v="urn:schemas-microsoft-com:vml" Requires="v">
                <p:oleObj name="Document" r:id="rId3" imgW="8127419" imgH="2340812" progId="Word.Document.8">
                  <p:embed/>
                </p:oleObj>
              </mc:Choice>
              <mc:Fallback>
                <p:oleObj name="Document" r:id="rId3" imgW="8127419" imgH="2340812" progId="Word.Document.8">
                  <p:embed/>
                  <p:pic>
                    <p:nvPicPr>
                      <p:cNvPr id="15368" name="Object 5">
                        <a:extLst>
                          <a:ext uri="{FF2B5EF4-FFF2-40B4-BE49-F238E27FC236}">
                            <a16:creationId xmlns:a16="http://schemas.microsoft.com/office/drawing/2014/main" id="{F5163E98-425C-4593-9D48-97ED102A4E30}"/>
                          </a:ext>
                        </a:extLst>
                      </p:cNvPr>
                      <p:cNvPicPr>
                        <a:picLocks noChangeAspect="1" noChangeArrowheads="1"/>
                      </p:cNvPicPr>
                      <p:nvPr/>
                    </p:nvPicPr>
                    <p:blipFill>
                      <a:blip r:embed="rId4"/>
                      <a:srcRect/>
                      <a:stretch>
                        <a:fillRect/>
                      </a:stretch>
                    </p:blipFill>
                    <p:spPr bwMode="auto">
                      <a:xfrm>
                        <a:off x="1889125" y="2589213"/>
                        <a:ext cx="8137525" cy="2338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a:extLst>
              <a:ext uri="{FF2B5EF4-FFF2-40B4-BE49-F238E27FC236}">
                <a16:creationId xmlns:a16="http://schemas.microsoft.com/office/drawing/2014/main" id="{0853FF92-6C03-4C01-8EBB-91B1DBBC8414}"/>
              </a:ext>
            </a:extLst>
          </p:cNvPr>
          <p:cNvSpPr>
            <a:spLocks noGrp="1"/>
          </p:cNvSpPr>
          <p:nvPr>
            <p:ph type="sldNum" sz="quarter" idx="12"/>
          </p:nvPr>
        </p:nvSpPr>
        <p:spPr>
          <a:xfrm>
            <a:off x="5878513"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FFDFC3D-7886-42A4-9FD0-C44B470DE9E3}" type="slidenum">
              <a:rPr lang="en-GB" altLang="en-US" sz="1200" b="0" smtClean="0"/>
              <a:pPr>
                <a:spcBef>
                  <a:spcPct val="0"/>
                </a:spcBef>
                <a:buFontTx/>
                <a:buNone/>
              </a:pPr>
              <a:t>2</a:t>
            </a:fld>
            <a:endParaRPr lang="en-GB" altLang="en-US" sz="1200" b="0"/>
          </a:p>
        </p:txBody>
      </p:sp>
      <p:sp>
        <p:nvSpPr>
          <p:cNvPr id="17411" name="Rectangle 2">
            <a:extLst>
              <a:ext uri="{FF2B5EF4-FFF2-40B4-BE49-F238E27FC236}">
                <a16:creationId xmlns:a16="http://schemas.microsoft.com/office/drawing/2014/main" id="{5302AC22-707D-476E-AF8B-149A2820167B}"/>
              </a:ext>
            </a:extLst>
          </p:cNvPr>
          <p:cNvSpPr>
            <a:spLocks noGrp="1" noChangeArrowheads="1"/>
          </p:cNvSpPr>
          <p:nvPr>
            <p:ph type="title" idx="4294967295"/>
          </p:nvPr>
        </p:nvSpPr>
        <p:spPr>
          <a:noFill/>
        </p:spPr>
        <p:txBody>
          <a:bodyPr/>
          <a:lstStyle/>
          <a:p>
            <a:r>
              <a:rPr lang="en-GB" altLang="en-US"/>
              <a:t>Abstract</a:t>
            </a:r>
          </a:p>
        </p:txBody>
      </p:sp>
      <p:sp>
        <p:nvSpPr>
          <p:cNvPr id="17413" name="Rectangle 4">
            <a:extLst>
              <a:ext uri="{FF2B5EF4-FFF2-40B4-BE49-F238E27FC236}">
                <a16:creationId xmlns:a16="http://schemas.microsoft.com/office/drawing/2014/main" id="{3099FF58-2261-466B-BBEC-6E2B3CE6A0FA}"/>
              </a:ext>
            </a:extLst>
          </p:cNvPr>
          <p:cNvSpPr txBox="1">
            <a:spLocks noChangeArrowheads="1"/>
          </p:cNvSpPr>
          <p:nvPr/>
        </p:nvSpPr>
        <p:spPr bwMode="auto">
          <a:xfrm>
            <a:off x="839788" y="343689"/>
            <a:ext cx="122469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August 2022</a:t>
            </a:r>
            <a:endParaRPr lang="en-GB" altLang="en-US" sz="1800"/>
          </a:p>
        </p:txBody>
      </p:sp>
      <p:sp>
        <p:nvSpPr>
          <p:cNvPr id="17414" name="Footer Placeholder 4">
            <a:extLst>
              <a:ext uri="{FF2B5EF4-FFF2-40B4-BE49-F238E27FC236}">
                <a16:creationId xmlns:a16="http://schemas.microsoft.com/office/drawing/2014/main" id="{9677A13B-8CCE-49A1-A327-551272E15F42}"/>
              </a:ext>
            </a:extLst>
          </p:cNvPr>
          <p:cNvSpPr>
            <a:spLocks noGrp="1"/>
          </p:cNvSpPr>
          <p:nvPr>
            <p:ph type="ftr" sz="quarter" idx="11"/>
          </p:nvPr>
        </p:nvSpPr>
        <p:spPr>
          <a:xfrm>
            <a:off x="9326563" y="6475413"/>
            <a:ext cx="2065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Rich Kennedy (Huawei Paris)</a:t>
            </a:r>
          </a:p>
        </p:txBody>
      </p:sp>
      <p:sp>
        <p:nvSpPr>
          <p:cNvPr id="7" name="Content Placeholder 2">
            <a:extLst>
              <a:ext uri="{FF2B5EF4-FFF2-40B4-BE49-F238E27FC236}">
                <a16:creationId xmlns:a16="http://schemas.microsoft.com/office/drawing/2014/main" id="{BE289A7D-B27B-FCCC-C518-C489D8E80269}"/>
              </a:ext>
            </a:extLst>
          </p:cNvPr>
          <p:cNvSpPr txBox="1">
            <a:spLocks/>
          </p:cNvSpPr>
          <p:nvPr/>
        </p:nvSpPr>
        <p:spPr>
          <a:xfrm>
            <a:off x="1065213" y="2141538"/>
            <a:ext cx="103632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buNone/>
            </a:pPr>
            <a:r>
              <a:rPr lang="en-US" sz="2000" kern="0"/>
              <a:t>IEEE is an international organization, and as such should consider developing the Ultra High Reliability standard in a way that makes it universally available. There are </a:t>
            </a:r>
            <a:r>
              <a:rPr lang="en-US" sz="2000" kern="0" err="1"/>
              <a:t>mmWave</a:t>
            </a:r>
            <a:r>
              <a:rPr lang="en-US" sz="2000" kern="0"/>
              <a:t> bands that offer sufficient spectrum to support future throughput requirements that are or could be made available globally. The 45 GHz band (42.5 – 48 GHz) meets these requirements and should be included as part of the UHR SG and be supported by an Ad Hoc RR-TAG group.</a:t>
            </a:r>
          </a:p>
          <a:p>
            <a:endParaRPr lang="en-US" altLang="en-US" kern="0"/>
          </a:p>
          <a:p>
            <a:pPr lvl="1"/>
            <a:endParaRPr lang="en-US" altLang="en-US" kern="0"/>
          </a:p>
          <a:p>
            <a:pPr lvl="2"/>
            <a:endParaRPr lang="en-US" altLang="en-US" sz="1800" ker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a:extLst>
              <a:ext uri="{FF2B5EF4-FFF2-40B4-BE49-F238E27FC236}">
                <a16:creationId xmlns:a16="http://schemas.microsoft.com/office/drawing/2014/main" id="{0853FF92-6C03-4C01-8EBB-91B1DBBC8414}"/>
              </a:ext>
            </a:extLst>
          </p:cNvPr>
          <p:cNvSpPr>
            <a:spLocks noGrp="1"/>
          </p:cNvSpPr>
          <p:nvPr>
            <p:ph type="sldNum" sz="quarter" idx="12"/>
          </p:nvPr>
        </p:nvSpPr>
        <p:spPr>
          <a:xfrm>
            <a:off x="5878513"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FFDFC3D-7886-42A4-9FD0-C44B470DE9E3}" type="slidenum">
              <a:rPr lang="en-GB" altLang="en-US" sz="1200" b="0" smtClean="0"/>
              <a:pPr>
                <a:spcBef>
                  <a:spcPct val="0"/>
                </a:spcBef>
                <a:buFontTx/>
                <a:buNone/>
              </a:pPr>
              <a:t>3</a:t>
            </a:fld>
            <a:endParaRPr lang="en-GB" altLang="en-US" sz="1200" b="0"/>
          </a:p>
        </p:txBody>
      </p:sp>
      <p:sp>
        <p:nvSpPr>
          <p:cNvPr id="17411" name="Rectangle 2">
            <a:extLst>
              <a:ext uri="{FF2B5EF4-FFF2-40B4-BE49-F238E27FC236}">
                <a16:creationId xmlns:a16="http://schemas.microsoft.com/office/drawing/2014/main" id="{5302AC22-707D-476E-AF8B-149A2820167B}"/>
              </a:ext>
            </a:extLst>
          </p:cNvPr>
          <p:cNvSpPr>
            <a:spLocks noGrp="1" noChangeArrowheads="1"/>
          </p:cNvSpPr>
          <p:nvPr>
            <p:ph type="title" idx="4294967295"/>
          </p:nvPr>
        </p:nvSpPr>
        <p:spPr>
          <a:noFill/>
        </p:spPr>
        <p:txBody>
          <a:bodyPr/>
          <a:lstStyle/>
          <a:p>
            <a:r>
              <a:rPr lang="en-GB" altLang="en-US"/>
              <a:t>Executive Summary</a:t>
            </a:r>
          </a:p>
        </p:txBody>
      </p:sp>
      <p:sp>
        <p:nvSpPr>
          <p:cNvPr id="17414" name="Footer Placeholder 4">
            <a:extLst>
              <a:ext uri="{FF2B5EF4-FFF2-40B4-BE49-F238E27FC236}">
                <a16:creationId xmlns:a16="http://schemas.microsoft.com/office/drawing/2014/main" id="{9677A13B-8CCE-49A1-A327-551272E15F42}"/>
              </a:ext>
            </a:extLst>
          </p:cNvPr>
          <p:cNvSpPr>
            <a:spLocks noGrp="1"/>
          </p:cNvSpPr>
          <p:nvPr>
            <p:ph type="ftr" sz="quarter" idx="11"/>
          </p:nvPr>
        </p:nvSpPr>
        <p:spPr>
          <a:xfrm>
            <a:off x="9326563" y="6475413"/>
            <a:ext cx="2065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Rich Kennedy (Huawei Paris)</a:t>
            </a:r>
          </a:p>
        </p:txBody>
      </p:sp>
      <p:sp>
        <p:nvSpPr>
          <p:cNvPr id="7" name="Content Placeholder 2">
            <a:extLst>
              <a:ext uri="{FF2B5EF4-FFF2-40B4-BE49-F238E27FC236}">
                <a16:creationId xmlns:a16="http://schemas.microsoft.com/office/drawing/2014/main" id="{BE289A7D-B27B-FCCC-C518-C489D8E80269}"/>
              </a:ext>
            </a:extLst>
          </p:cNvPr>
          <p:cNvSpPr txBox="1">
            <a:spLocks/>
          </p:cNvSpPr>
          <p:nvPr/>
        </p:nvSpPr>
        <p:spPr>
          <a:xfrm>
            <a:off x="1065213" y="2141538"/>
            <a:ext cx="103632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sz="2000" kern="0" dirty="0"/>
              <a:t>IEEE is an international organization</a:t>
            </a:r>
          </a:p>
          <a:p>
            <a:r>
              <a:rPr lang="en-US" altLang="en-US" sz="2000" kern="0" dirty="0"/>
              <a:t>In 2012, </a:t>
            </a:r>
            <a:r>
              <a:rPr lang="en-US" altLang="en-US" sz="2000" kern="0" dirty="0" err="1"/>
              <a:t>TGad</a:t>
            </a:r>
            <a:r>
              <a:rPr lang="en-US" altLang="en-US" sz="2000" kern="0" dirty="0"/>
              <a:t> was developing a 60 GHz standard in spectrum not available in China</a:t>
            </a:r>
          </a:p>
          <a:p>
            <a:r>
              <a:rPr lang="en-US" altLang="en-US" sz="2000" kern="0" dirty="0"/>
              <a:t>As a result, a parallel project, </a:t>
            </a:r>
            <a:r>
              <a:rPr lang="en-US" altLang="en-US" sz="2000" kern="0" dirty="0" err="1"/>
              <a:t>TGaj</a:t>
            </a:r>
            <a:r>
              <a:rPr lang="en-US" altLang="en-US" sz="2000" kern="0" dirty="0"/>
              <a:t> was required to make this standard an international standard</a:t>
            </a:r>
          </a:p>
          <a:p>
            <a:r>
              <a:rPr lang="en-US" altLang="en-US" sz="2000" kern="0" dirty="0"/>
              <a:t>The 6 GHz band is also not available in China and limited elsewhere, where the burgeoning Fiber Internet market has increasing throughput demands</a:t>
            </a:r>
          </a:p>
          <a:p>
            <a:r>
              <a:rPr lang="en-US" altLang="en-US" sz="2000" kern="0" dirty="0"/>
              <a:t>The next generation after 802.11be should do its best to provide a standard that may be used globally</a:t>
            </a:r>
          </a:p>
          <a:p>
            <a:r>
              <a:rPr lang="en-US" altLang="en-US" sz="2000" kern="0" dirty="0"/>
              <a:t>IEEE 802.11aj used spectrum in the 45 GHz band</a:t>
            </a:r>
          </a:p>
          <a:p>
            <a:r>
              <a:rPr lang="en-US" altLang="en-US" sz="2000" kern="0" dirty="0"/>
              <a:t>IEEE 802.18 should review opportunities in </a:t>
            </a:r>
            <a:r>
              <a:rPr lang="en-US" altLang="en-US" sz="2000" kern="0" dirty="0" err="1"/>
              <a:t>mmWave</a:t>
            </a:r>
            <a:r>
              <a:rPr lang="en-US" altLang="en-US" sz="2000" kern="0" dirty="0"/>
              <a:t> bands from 24 – 71 GHz, and providing the UHR SG our findings and recommendations</a:t>
            </a:r>
            <a:endParaRPr lang="en-US" altLang="en-US" kern="0" dirty="0"/>
          </a:p>
          <a:p>
            <a:endParaRPr lang="en-US" altLang="en-US" kern="0" dirty="0"/>
          </a:p>
          <a:p>
            <a:pPr lvl="1"/>
            <a:endParaRPr lang="en-US" altLang="en-US" kern="0" dirty="0"/>
          </a:p>
          <a:p>
            <a:pPr lvl="2"/>
            <a:endParaRPr lang="en-US" altLang="en-US" sz="1800" kern="0" dirty="0"/>
          </a:p>
        </p:txBody>
      </p:sp>
      <p:sp>
        <p:nvSpPr>
          <p:cNvPr id="8" name="Rectangle 4">
            <a:extLst>
              <a:ext uri="{FF2B5EF4-FFF2-40B4-BE49-F238E27FC236}">
                <a16:creationId xmlns:a16="http://schemas.microsoft.com/office/drawing/2014/main" id="{823CA25E-86DD-495F-9D00-17583498BEC0}"/>
              </a:ext>
            </a:extLst>
          </p:cNvPr>
          <p:cNvSpPr txBox="1">
            <a:spLocks noChangeArrowheads="1"/>
          </p:cNvSpPr>
          <p:nvPr/>
        </p:nvSpPr>
        <p:spPr bwMode="auto">
          <a:xfrm>
            <a:off x="839788" y="343689"/>
            <a:ext cx="122469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August 2022</a:t>
            </a:r>
            <a:endParaRPr lang="en-GB" altLang="en-US" sz="1800"/>
          </a:p>
        </p:txBody>
      </p:sp>
    </p:spTree>
    <p:extLst>
      <p:ext uri="{BB962C8B-B14F-4D97-AF65-F5344CB8AC3E}">
        <p14:creationId xmlns:p14="http://schemas.microsoft.com/office/powerpoint/2010/main" val="40420389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Title 1">
            <a:extLst>
              <a:ext uri="{FF2B5EF4-FFF2-40B4-BE49-F238E27FC236}">
                <a16:creationId xmlns:a16="http://schemas.microsoft.com/office/drawing/2014/main" id="{5DA5559F-6D90-4CC5-96DE-A9E95DF4F518}"/>
              </a:ext>
            </a:extLst>
          </p:cNvPr>
          <p:cNvSpPr>
            <a:spLocks noGrp="1"/>
          </p:cNvSpPr>
          <p:nvPr>
            <p:ph type="title"/>
          </p:nvPr>
        </p:nvSpPr>
        <p:spPr/>
        <p:txBody>
          <a:bodyPr/>
          <a:lstStyle/>
          <a:p>
            <a:r>
              <a:rPr lang="en-US" altLang="en-US"/>
              <a:t>Problem Statement #1</a:t>
            </a:r>
          </a:p>
        </p:txBody>
      </p:sp>
      <p:sp>
        <p:nvSpPr>
          <p:cNvPr id="61442" name="Content Placeholder 2">
            <a:extLst>
              <a:ext uri="{FF2B5EF4-FFF2-40B4-BE49-F238E27FC236}">
                <a16:creationId xmlns:a16="http://schemas.microsoft.com/office/drawing/2014/main" id="{9A0E4AE1-1B7D-4621-BCED-4F52DEEA30C3}"/>
              </a:ext>
            </a:extLst>
          </p:cNvPr>
          <p:cNvSpPr>
            <a:spLocks noGrp="1"/>
          </p:cNvSpPr>
          <p:nvPr>
            <p:ph idx="1"/>
          </p:nvPr>
        </p:nvSpPr>
        <p:spPr/>
        <p:txBody>
          <a:bodyPr/>
          <a:lstStyle/>
          <a:p>
            <a:r>
              <a:rPr lang="en-US" sz="2400"/>
              <a:t>Fiber deployment is increasing and increasing potential internet speeds</a:t>
            </a:r>
          </a:p>
          <a:p>
            <a:pPr lvl="1"/>
            <a:r>
              <a:rPr lang="en-US"/>
              <a:t>FTTR is becoming a major focus in China and elsewhere</a:t>
            </a:r>
          </a:p>
          <a:p>
            <a:r>
              <a:rPr lang="en-US" altLang="en-US"/>
              <a:t>Throughput projections will surpass 802.11be capabilities</a:t>
            </a:r>
          </a:p>
          <a:p>
            <a:pPr lvl="1"/>
            <a:r>
              <a:rPr lang="en-US" altLang="en-US"/>
              <a:t>As they pass the 100 Mbps range, </a:t>
            </a:r>
            <a:r>
              <a:rPr lang="en-US" altLang="en-US" err="1"/>
              <a:t>mmWave</a:t>
            </a:r>
            <a:r>
              <a:rPr lang="en-US" altLang="en-US"/>
              <a:t> bands begin to look more suitable</a:t>
            </a:r>
          </a:p>
          <a:p>
            <a:pPr lvl="1"/>
            <a:r>
              <a:rPr lang="en-US" altLang="en-US"/>
              <a:t>Increased use of the 6 GHz band with 320 MHz wide channels will quickly create congestion, even in 1.2GHz of spectrum; we are pushing mid-band limits</a:t>
            </a:r>
          </a:p>
          <a:p>
            <a:endParaRPr lang="en-US" altLang="en-US"/>
          </a:p>
          <a:p>
            <a:pPr lvl="1"/>
            <a:endParaRPr lang="en-US" altLang="en-US"/>
          </a:p>
          <a:p>
            <a:pPr lvl="2"/>
            <a:endParaRPr lang="en-US" altLang="en-US" b="0"/>
          </a:p>
        </p:txBody>
      </p:sp>
      <p:sp>
        <p:nvSpPr>
          <p:cNvPr id="16389" name="Footer Placeholder 4">
            <a:extLst>
              <a:ext uri="{FF2B5EF4-FFF2-40B4-BE49-F238E27FC236}">
                <a16:creationId xmlns:a16="http://schemas.microsoft.com/office/drawing/2014/main" id="{AB76FE4A-5070-4C8C-8ABA-91A5C0AB5221}"/>
              </a:ext>
            </a:extLst>
          </p:cNvPr>
          <p:cNvSpPr>
            <a:spLocks noGrp="1"/>
          </p:cNvSpPr>
          <p:nvPr>
            <p:ph type="ftr" sz="quarter" idx="11"/>
          </p:nvPr>
        </p:nvSpPr>
        <p:spPr>
          <a:xfrm>
            <a:off x="9885077" y="6475413"/>
            <a:ext cx="1506823" cy="184666"/>
          </a:xfrm>
        </p:spPr>
        <p:txBody>
          <a:bodyPr/>
          <a:lstStyle/>
          <a:p>
            <a:pPr>
              <a:defRPr/>
            </a:pPr>
            <a:r>
              <a:rPr lang="en-US"/>
              <a:t>Rich Kennedy (Huawei Paris)</a:t>
            </a:r>
          </a:p>
        </p:txBody>
      </p:sp>
      <p:sp>
        <p:nvSpPr>
          <p:cNvPr id="61445" name="Slide Number Placeholder 5">
            <a:extLst>
              <a:ext uri="{FF2B5EF4-FFF2-40B4-BE49-F238E27FC236}">
                <a16:creationId xmlns:a16="http://schemas.microsoft.com/office/drawing/2014/main" id="{2789DD9D-F2BE-4231-9867-2B89CB841DE0}"/>
              </a:ext>
            </a:extLst>
          </p:cNvPr>
          <p:cNvSpPr>
            <a:spLocks noGrp="1"/>
          </p:cNvSpPr>
          <p:nvPr>
            <p:ph type="sldNum" sz="quarter" idx="12"/>
          </p:nvPr>
        </p:nvSpPr>
        <p:spPr>
          <a:xfrm>
            <a:off x="5891923"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B0EE1FBE-B006-4AB0-AC11-4E5E0A6AB5D9}" type="slidenum">
              <a:rPr lang="en-US" altLang="en-US"/>
              <a:pPr/>
              <a:t>4</a:t>
            </a:fld>
            <a:endParaRPr lang="en-US" altLang="en-US"/>
          </a:p>
        </p:txBody>
      </p:sp>
      <p:sp>
        <p:nvSpPr>
          <p:cNvPr id="8" name="Rectangle 4">
            <a:extLst>
              <a:ext uri="{FF2B5EF4-FFF2-40B4-BE49-F238E27FC236}">
                <a16:creationId xmlns:a16="http://schemas.microsoft.com/office/drawing/2014/main" id="{00FE5CCE-D2C8-DFF3-706E-6C68EDA6BC73}"/>
              </a:ext>
            </a:extLst>
          </p:cNvPr>
          <p:cNvSpPr txBox="1">
            <a:spLocks noChangeArrowheads="1"/>
          </p:cNvSpPr>
          <p:nvPr/>
        </p:nvSpPr>
        <p:spPr bwMode="auto">
          <a:xfrm>
            <a:off x="839788" y="343689"/>
            <a:ext cx="122469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August 2022</a:t>
            </a:r>
            <a:endParaRPr lang="en-GB" altLang="en-US" sz="1800"/>
          </a:p>
        </p:txBody>
      </p:sp>
    </p:spTree>
    <p:extLst>
      <p:ext uri="{BB962C8B-B14F-4D97-AF65-F5344CB8AC3E}">
        <p14:creationId xmlns:p14="http://schemas.microsoft.com/office/powerpoint/2010/main" val="22341487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Title 1">
            <a:extLst>
              <a:ext uri="{FF2B5EF4-FFF2-40B4-BE49-F238E27FC236}">
                <a16:creationId xmlns:a16="http://schemas.microsoft.com/office/drawing/2014/main" id="{5DA5559F-6D90-4CC5-96DE-A9E95DF4F518}"/>
              </a:ext>
            </a:extLst>
          </p:cNvPr>
          <p:cNvSpPr>
            <a:spLocks noGrp="1"/>
          </p:cNvSpPr>
          <p:nvPr>
            <p:ph type="title"/>
          </p:nvPr>
        </p:nvSpPr>
        <p:spPr/>
        <p:txBody>
          <a:bodyPr/>
          <a:lstStyle/>
          <a:p>
            <a:r>
              <a:rPr lang="en-US" altLang="en-US"/>
              <a:t>Problem Statement #2</a:t>
            </a:r>
          </a:p>
        </p:txBody>
      </p:sp>
      <p:sp>
        <p:nvSpPr>
          <p:cNvPr id="61442" name="Content Placeholder 2">
            <a:extLst>
              <a:ext uri="{FF2B5EF4-FFF2-40B4-BE49-F238E27FC236}">
                <a16:creationId xmlns:a16="http://schemas.microsoft.com/office/drawing/2014/main" id="{9A0E4AE1-1B7D-4621-BCED-4F52DEEA30C3}"/>
              </a:ext>
            </a:extLst>
          </p:cNvPr>
          <p:cNvSpPr>
            <a:spLocks noGrp="1"/>
          </p:cNvSpPr>
          <p:nvPr>
            <p:ph idx="1"/>
          </p:nvPr>
        </p:nvSpPr>
        <p:spPr/>
        <p:txBody>
          <a:bodyPr/>
          <a:lstStyle/>
          <a:p>
            <a:r>
              <a:rPr lang="en-US" altLang="en-US" dirty="0"/>
              <a:t>The recent and future 802.11 standards focus on the 6 GHz band</a:t>
            </a:r>
          </a:p>
          <a:p>
            <a:pPr lvl="1"/>
            <a:r>
              <a:rPr lang="en-US" altLang="en-US" dirty="0"/>
              <a:t>This band is limited to ~500 MHz in many regulatory domains</a:t>
            </a:r>
          </a:p>
          <a:p>
            <a:pPr lvl="1"/>
            <a:r>
              <a:rPr lang="en-US" altLang="en-US" dirty="0"/>
              <a:t>China and other countries have no spectrum available for unlicensed use in this band</a:t>
            </a:r>
          </a:p>
          <a:p>
            <a:pPr lvl="1"/>
            <a:r>
              <a:rPr lang="en-US" altLang="en-US" i="1" dirty="0"/>
              <a:t>IEEE 802.11 created the 11aj standard for operation in the 45 GHz band (CMMW) and should consider it for future 802.11 standards</a:t>
            </a:r>
          </a:p>
          <a:p>
            <a:pPr lvl="1"/>
            <a:r>
              <a:rPr lang="en-US" altLang="en-US" i="1" dirty="0"/>
              <a:t>IEEE 802.11 has created two standards that operate in 60 GHz bands</a:t>
            </a:r>
          </a:p>
          <a:p>
            <a:r>
              <a:rPr lang="en-US" altLang="en-US" dirty="0" err="1"/>
              <a:t>mmWave</a:t>
            </a:r>
            <a:r>
              <a:rPr lang="en-US" altLang="en-US" dirty="0"/>
              <a:t> band spectrum can support these requirements for years to come</a:t>
            </a:r>
          </a:p>
          <a:p>
            <a:pPr lvl="1"/>
            <a:r>
              <a:rPr lang="en-US" altLang="en-US" i="1" dirty="0"/>
              <a:t>Over 5 GHz of spectrum could be made available globally in </a:t>
            </a:r>
            <a:r>
              <a:rPr lang="en-US" altLang="en-US" i="1" dirty="0" err="1"/>
              <a:t>mmWave</a:t>
            </a:r>
            <a:r>
              <a:rPr lang="en-US" altLang="en-US" i="1" dirty="0"/>
              <a:t> bands</a:t>
            </a:r>
          </a:p>
          <a:p>
            <a:pPr lvl="1"/>
            <a:endParaRPr lang="en-US" altLang="en-US" dirty="0"/>
          </a:p>
          <a:p>
            <a:pPr lvl="2"/>
            <a:endParaRPr lang="en-US" altLang="en-US" b="0" dirty="0"/>
          </a:p>
        </p:txBody>
      </p:sp>
      <p:sp>
        <p:nvSpPr>
          <p:cNvPr id="16389" name="Footer Placeholder 4">
            <a:extLst>
              <a:ext uri="{FF2B5EF4-FFF2-40B4-BE49-F238E27FC236}">
                <a16:creationId xmlns:a16="http://schemas.microsoft.com/office/drawing/2014/main" id="{AB76FE4A-5070-4C8C-8ABA-91A5C0AB5221}"/>
              </a:ext>
            </a:extLst>
          </p:cNvPr>
          <p:cNvSpPr>
            <a:spLocks noGrp="1"/>
          </p:cNvSpPr>
          <p:nvPr>
            <p:ph type="ftr" sz="quarter" idx="11"/>
          </p:nvPr>
        </p:nvSpPr>
        <p:spPr>
          <a:xfrm>
            <a:off x="9885077" y="6475413"/>
            <a:ext cx="1506823" cy="184666"/>
          </a:xfrm>
        </p:spPr>
        <p:txBody>
          <a:bodyPr/>
          <a:lstStyle/>
          <a:p>
            <a:pPr>
              <a:defRPr/>
            </a:pPr>
            <a:r>
              <a:rPr lang="en-US"/>
              <a:t>Rich Kennedy (Huawei Paris)</a:t>
            </a:r>
          </a:p>
        </p:txBody>
      </p:sp>
      <p:sp>
        <p:nvSpPr>
          <p:cNvPr id="61445" name="Slide Number Placeholder 5">
            <a:extLst>
              <a:ext uri="{FF2B5EF4-FFF2-40B4-BE49-F238E27FC236}">
                <a16:creationId xmlns:a16="http://schemas.microsoft.com/office/drawing/2014/main" id="{2789DD9D-F2BE-4231-9867-2B89CB841DE0}"/>
              </a:ext>
            </a:extLst>
          </p:cNvPr>
          <p:cNvSpPr>
            <a:spLocks noGrp="1"/>
          </p:cNvSpPr>
          <p:nvPr>
            <p:ph type="sldNum" sz="quarter" idx="12"/>
          </p:nvPr>
        </p:nvSpPr>
        <p:spPr>
          <a:xfrm>
            <a:off x="5891923"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B0EE1FBE-B006-4AB0-AC11-4E5E0A6AB5D9}" type="slidenum">
              <a:rPr lang="en-US" altLang="en-US"/>
              <a:pPr/>
              <a:t>5</a:t>
            </a:fld>
            <a:endParaRPr lang="en-US" altLang="en-US"/>
          </a:p>
        </p:txBody>
      </p:sp>
      <p:sp>
        <p:nvSpPr>
          <p:cNvPr id="8" name="Rectangle 4">
            <a:extLst>
              <a:ext uri="{FF2B5EF4-FFF2-40B4-BE49-F238E27FC236}">
                <a16:creationId xmlns:a16="http://schemas.microsoft.com/office/drawing/2014/main" id="{C91F8C91-6187-6C71-FF03-729FA89B3F6D}"/>
              </a:ext>
            </a:extLst>
          </p:cNvPr>
          <p:cNvSpPr txBox="1">
            <a:spLocks noChangeArrowheads="1"/>
          </p:cNvSpPr>
          <p:nvPr/>
        </p:nvSpPr>
        <p:spPr bwMode="auto">
          <a:xfrm>
            <a:off x="839788" y="343689"/>
            <a:ext cx="122469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August 2022</a:t>
            </a:r>
            <a:endParaRPr lang="en-GB" altLang="en-US" sz="1800"/>
          </a:p>
        </p:txBody>
      </p:sp>
    </p:spTree>
    <p:extLst>
      <p:ext uri="{BB962C8B-B14F-4D97-AF65-F5344CB8AC3E}">
        <p14:creationId xmlns:p14="http://schemas.microsoft.com/office/powerpoint/2010/main" val="35367467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Title 1">
            <a:extLst>
              <a:ext uri="{FF2B5EF4-FFF2-40B4-BE49-F238E27FC236}">
                <a16:creationId xmlns:a16="http://schemas.microsoft.com/office/drawing/2014/main" id="{5DA5559F-6D90-4CC5-96DE-A9E95DF4F518}"/>
              </a:ext>
            </a:extLst>
          </p:cNvPr>
          <p:cNvSpPr>
            <a:spLocks noGrp="1"/>
          </p:cNvSpPr>
          <p:nvPr>
            <p:ph type="title"/>
          </p:nvPr>
        </p:nvSpPr>
        <p:spPr/>
        <p:txBody>
          <a:bodyPr/>
          <a:lstStyle/>
          <a:p>
            <a:r>
              <a:rPr lang="en-US" altLang="en-US" dirty="0" err="1"/>
              <a:t>mmWave</a:t>
            </a:r>
            <a:r>
              <a:rPr lang="en-US" altLang="en-US" dirty="0"/>
              <a:t> Bands Ad Hoc Activities</a:t>
            </a:r>
          </a:p>
        </p:txBody>
      </p:sp>
      <p:sp>
        <p:nvSpPr>
          <p:cNvPr id="61442" name="Content Placeholder 2">
            <a:extLst>
              <a:ext uri="{FF2B5EF4-FFF2-40B4-BE49-F238E27FC236}">
                <a16:creationId xmlns:a16="http://schemas.microsoft.com/office/drawing/2014/main" id="{9A0E4AE1-1B7D-4621-BCED-4F52DEEA30C3}"/>
              </a:ext>
            </a:extLst>
          </p:cNvPr>
          <p:cNvSpPr>
            <a:spLocks noGrp="1"/>
          </p:cNvSpPr>
          <p:nvPr>
            <p:ph idx="1"/>
          </p:nvPr>
        </p:nvSpPr>
        <p:spPr/>
        <p:txBody>
          <a:bodyPr/>
          <a:lstStyle/>
          <a:p>
            <a:r>
              <a:rPr lang="en-US" dirty="0"/>
              <a:t>Detailed incumbent study in 24 – 71 GHz</a:t>
            </a:r>
          </a:p>
          <a:p>
            <a:r>
              <a:rPr lang="en-US" dirty="0"/>
              <a:t>Determine if and where regulations may need changes</a:t>
            </a:r>
          </a:p>
          <a:p>
            <a:r>
              <a:rPr lang="en-US" dirty="0"/>
              <a:t>Support UHR SG </a:t>
            </a:r>
            <a:r>
              <a:rPr lang="en-US" dirty="0" err="1"/>
              <a:t>mmWave</a:t>
            </a:r>
            <a:r>
              <a:rPr lang="en-US" dirty="0"/>
              <a:t> band discussions and provide regulatory expert opinions on best opportunities</a:t>
            </a:r>
          </a:p>
          <a:p>
            <a:endParaRPr lang="en-US" dirty="0"/>
          </a:p>
          <a:p>
            <a:pPr lvl="1"/>
            <a:endParaRPr lang="en-US" altLang="en-US" dirty="0"/>
          </a:p>
          <a:p>
            <a:pPr lvl="2"/>
            <a:endParaRPr lang="en-US" altLang="en-US" b="0" dirty="0"/>
          </a:p>
        </p:txBody>
      </p:sp>
      <p:sp>
        <p:nvSpPr>
          <p:cNvPr id="16389" name="Footer Placeholder 4">
            <a:extLst>
              <a:ext uri="{FF2B5EF4-FFF2-40B4-BE49-F238E27FC236}">
                <a16:creationId xmlns:a16="http://schemas.microsoft.com/office/drawing/2014/main" id="{AB76FE4A-5070-4C8C-8ABA-91A5C0AB5221}"/>
              </a:ext>
            </a:extLst>
          </p:cNvPr>
          <p:cNvSpPr>
            <a:spLocks noGrp="1"/>
          </p:cNvSpPr>
          <p:nvPr>
            <p:ph type="ftr" sz="quarter" idx="11"/>
          </p:nvPr>
        </p:nvSpPr>
        <p:spPr>
          <a:xfrm>
            <a:off x="9885077" y="6475413"/>
            <a:ext cx="1506823" cy="184666"/>
          </a:xfrm>
        </p:spPr>
        <p:txBody>
          <a:bodyPr/>
          <a:lstStyle/>
          <a:p>
            <a:pPr>
              <a:defRPr/>
            </a:pPr>
            <a:r>
              <a:rPr lang="en-US"/>
              <a:t>Rich Kennedy (Huawei Paris)</a:t>
            </a:r>
          </a:p>
        </p:txBody>
      </p:sp>
      <p:sp>
        <p:nvSpPr>
          <p:cNvPr id="61445" name="Slide Number Placeholder 5">
            <a:extLst>
              <a:ext uri="{FF2B5EF4-FFF2-40B4-BE49-F238E27FC236}">
                <a16:creationId xmlns:a16="http://schemas.microsoft.com/office/drawing/2014/main" id="{2789DD9D-F2BE-4231-9867-2B89CB841DE0}"/>
              </a:ext>
            </a:extLst>
          </p:cNvPr>
          <p:cNvSpPr>
            <a:spLocks noGrp="1"/>
          </p:cNvSpPr>
          <p:nvPr>
            <p:ph type="sldNum" sz="quarter" idx="12"/>
          </p:nvPr>
        </p:nvSpPr>
        <p:spPr>
          <a:xfrm>
            <a:off x="5891923"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B0EE1FBE-B006-4AB0-AC11-4E5E0A6AB5D9}" type="slidenum">
              <a:rPr lang="en-US" altLang="en-US"/>
              <a:pPr/>
              <a:t>6</a:t>
            </a:fld>
            <a:endParaRPr lang="en-US" altLang="en-US"/>
          </a:p>
        </p:txBody>
      </p:sp>
      <p:sp>
        <p:nvSpPr>
          <p:cNvPr id="7" name="Rectangle 4">
            <a:extLst>
              <a:ext uri="{FF2B5EF4-FFF2-40B4-BE49-F238E27FC236}">
                <a16:creationId xmlns:a16="http://schemas.microsoft.com/office/drawing/2014/main" id="{6150C324-08B1-2253-FBA2-5A50E3215497}"/>
              </a:ext>
            </a:extLst>
          </p:cNvPr>
          <p:cNvSpPr txBox="1">
            <a:spLocks noChangeArrowheads="1"/>
          </p:cNvSpPr>
          <p:nvPr/>
        </p:nvSpPr>
        <p:spPr bwMode="auto">
          <a:xfrm>
            <a:off x="839788" y="343689"/>
            <a:ext cx="122469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August 2022</a:t>
            </a:r>
            <a:endParaRPr lang="en-GB" altLang="en-US" sz="1800"/>
          </a:p>
        </p:txBody>
      </p:sp>
    </p:spTree>
    <p:extLst>
      <p:ext uri="{BB962C8B-B14F-4D97-AF65-F5344CB8AC3E}">
        <p14:creationId xmlns:p14="http://schemas.microsoft.com/office/powerpoint/2010/main" val="12124387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A6417D-1253-39EC-4A37-DE094846F81C}"/>
              </a:ext>
            </a:extLst>
          </p:cNvPr>
          <p:cNvSpPr>
            <a:spLocks noGrp="1"/>
          </p:cNvSpPr>
          <p:nvPr>
            <p:ph type="title"/>
          </p:nvPr>
        </p:nvSpPr>
        <p:spPr/>
        <p:txBody>
          <a:bodyPr/>
          <a:lstStyle/>
          <a:p>
            <a:r>
              <a:rPr lang="en-US" dirty="0"/>
              <a:t>Motion</a:t>
            </a:r>
          </a:p>
        </p:txBody>
      </p:sp>
      <p:sp>
        <p:nvSpPr>
          <p:cNvPr id="3" name="Content Placeholder 2">
            <a:extLst>
              <a:ext uri="{FF2B5EF4-FFF2-40B4-BE49-F238E27FC236}">
                <a16:creationId xmlns:a16="http://schemas.microsoft.com/office/drawing/2014/main" id="{694581F6-3D53-8632-657C-FC8CFB974815}"/>
              </a:ext>
            </a:extLst>
          </p:cNvPr>
          <p:cNvSpPr>
            <a:spLocks noGrp="1"/>
          </p:cNvSpPr>
          <p:nvPr>
            <p:ph idx="1"/>
          </p:nvPr>
        </p:nvSpPr>
        <p:spPr/>
        <p:txBody>
          <a:bodyPr/>
          <a:lstStyle/>
          <a:p>
            <a:r>
              <a:rPr lang="en-US" dirty="0"/>
              <a:t>Move to create a RR-TAG Ad Hoc committee to study </a:t>
            </a:r>
            <a:r>
              <a:rPr lang="en-US" dirty="0" err="1"/>
              <a:t>mmWave</a:t>
            </a:r>
            <a:r>
              <a:rPr lang="en-US" dirty="0"/>
              <a:t> spectrum bands between 24 and 71 GHz for opportunities to provide the IEEE 802.11 Ultra High Reliability Study Group (UHR SG) with recommendations based on global availability, projected regulatory hurdles and applicability that meets the goals of the Study Group, e.g., high reliability, coverage, and </a:t>
            </a:r>
            <a:r>
              <a:rPr lang="en-US"/>
              <a:t>throughput.</a:t>
            </a:r>
          </a:p>
          <a:p>
            <a:endParaRPr lang="en-US"/>
          </a:p>
          <a:p>
            <a:r>
              <a:rPr lang="en-US" dirty="0"/>
              <a:t>Moved by:</a:t>
            </a:r>
          </a:p>
          <a:p>
            <a:r>
              <a:rPr lang="en-US" dirty="0"/>
              <a:t>Seconded by:</a:t>
            </a:r>
          </a:p>
          <a:p>
            <a:r>
              <a:rPr lang="en-US" dirty="0"/>
              <a:t>Vote:     Y     N     A</a:t>
            </a:r>
          </a:p>
        </p:txBody>
      </p:sp>
      <p:sp>
        <p:nvSpPr>
          <p:cNvPr id="4" name="Footer Placeholder 3">
            <a:extLst>
              <a:ext uri="{FF2B5EF4-FFF2-40B4-BE49-F238E27FC236}">
                <a16:creationId xmlns:a16="http://schemas.microsoft.com/office/drawing/2014/main" id="{92F03A69-E57B-39A7-CDE6-504E4237B7BF}"/>
              </a:ext>
            </a:extLst>
          </p:cNvPr>
          <p:cNvSpPr>
            <a:spLocks noGrp="1"/>
          </p:cNvSpPr>
          <p:nvPr>
            <p:ph type="ftr" sz="quarter" idx="11"/>
          </p:nvPr>
        </p:nvSpPr>
        <p:spPr/>
        <p:txBody>
          <a:bodyPr/>
          <a:lstStyle/>
          <a:p>
            <a:pPr>
              <a:defRPr/>
            </a:pPr>
            <a:r>
              <a:rPr lang="en-GB"/>
              <a:t>Rich Kennedy (Huawei Paris)</a:t>
            </a:r>
          </a:p>
        </p:txBody>
      </p:sp>
      <p:sp>
        <p:nvSpPr>
          <p:cNvPr id="5" name="Slide Number Placeholder 4">
            <a:extLst>
              <a:ext uri="{FF2B5EF4-FFF2-40B4-BE49-F238E27FC236}">
                <a16:creationId xmlns:a16="http://schemas.microsoft.com/office/drawing/2014/main" id="{29720D50-A60D-C875-2D4C-709058147A9C}"/>
              </a:ext>
            </a:extLst>
          </p:cNvPr>
          <p:cNvSpPr>
            <a:spLocks noGrp="1"/>
          </p:cNvSpPr>
          <p:nvPr>
            <p:ph type="sldNum" sz="quarter" idx="12"/>
          </p:nvPr>
        </p:nvSpPr>
        <p:spPr/>
        <p:txBody>
          <a:bodyPr/>
          <a:lstStyle/>
          <a:p>
            <a:pPr>
              <a:defRPr/>
            </a:pPr>
            <a:r>
              <a:rPr lang="en-GB" altLang="en-US"/>
              <a:t>Slide </a:t>
            </a:r>
            <a:fld id="{70BDA19C-3406-4C3B-948D-B5367C004F37}" type="slidenum">
              <a:rPr lang="en-GB" altLang="en-US" smtClean="0"/>
              <a:pPr>
                <a:defRPr/>
              </a:pPr>
              <a:t>7</a:t>
            </a:fld>
            <a:endParaRPr lang="en-GB" altLang="en-US"/>
          </a:p>
        </p:txBody>
      </p:sp>
    </p:spTree>
    <p:extLst>
      <p:ext uri="{BB962C8B-B14F-4D97-AF65-F5344CB8AC3E}">
        <p14:creationId xmlns:p14="http://schemas.microsoft.com/office/powerpoint/2010/main" val="5641581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1A5EE-730E-4062-AD23-D15342BA7136}"/>
              </a:ext>
            </a:extLst>
          </p:cNvPr>
          <p:cNvSpPr>
            <a:spLocks noGrp="1"/>
          </p:cNvSpPr>
          <p:nvPr>
            <p:ph type="title"/>
          </p:nvPr>
        </p:nvSpPr>
        <p:spPr/>
        <p:txBody>
          <a:bodyPr/>
          <a:lstStyle/>
          <a:p>
            <a:r>
              <a:rPr lang="en-US"/>
              <a:t>References</a:t>
            </a:r>
          </a:p>
        </p:txBody>
      </p:sp>
      <p:sp>
        <p:nvSpPr>
          <p:cNvPr id="3" name="Content Placeholder 2">
            <a:extLst>
              <a:ext uri="{FF2B5EF4-FFF2-40B4-BE49-F238E27FC236}">
                <a16:creationId xmlns:a16="http://schemas.microsoft.com/office/drawing/2014/main" id="{0F00C6F2-F129-4683-95FF-87C4FAD9E9E6}"/>
              </a:ext>
            </a:extLst>
          </p:cNvPr>
          <p:cNvSpPr>
            <a:spLocks noGrp="1"/>
          </p:cNvSpPr>
          <p:nvPr>
            <p:ph idx="1"/>
          </p:nvPr>
        </p:nvSpPr>
        <p:spPr/>
        <p:txBody>
          <a:bodyPr/>
          <a:lstStyle/>
          <a:p>
            <a:r>
              <a:rPr lang="en-US" sz="2000"/>
              <a:t>US FCC Table of Frequencies</a:t>
            </a:r>
          </a:p>
          <a:p>
            <a:pPr lvl="1"/>
            <a:r>
              <a:rPr lang="en-US" sz="1800">
                <a:hlinkClick r:id="rId2"/>
              </a:rPr>
              <a:t>https://transition.fcc.gov/oet/spectrum/table/fcctable.docx</a:t>
            </a:r>
            <a:r>
              <a:rPr lang="en-US" sz="1800"/>
              <a:t> </a:t>
            </a:r>
          </a:p>
          <a:p>
            <a:r>
              <a:rPr lang="en-US" sz="2000"/>
              <a:t>European Table of Frequency Allocations</a:t>
            </a:r>
          </a:p>
          <a:p>
            <a:pPr lvl="1"/>
            <a:r>
              <a:rPr lang="en-US" sz="1800">
                <a:hlinkClick r:id="rId3"/>
              </a:rPr>
              <a:t>https://docdb.cept.org/download/2ca5fcbd-4090/attachments/2013_ERCRep025.pdf</a:t>
            </a:r>
            <a:r>
              <a:rPr lang="en-US" sz="1800"/>
              <a:t> </a:t>
            </a:r>
          </a:p>
          <a:p>
            <a:pPr lvl="1"/>
            <a:r>
              <a:rPr lang="en-US" sz="1800">
                <a:hlinkClick r:id="rId4"/>
              </a:rPr>
              <a:t>ECO Frequency Information System (cept.org)</a:t>
            </a:r>
            <a:endParaRPr lang="en-US" sz="1800"/>
          </a:p>
          <a:p>
            <a:r>
              <a:rPr lang="en-US" sz="2000"/>
              <a:t>ITU-R Radio Regulations</a:t>
            </a:r>
          </a:p>
          <a:p>
            <a:pPr lvl="1"/>
            <a:r>
              <a:rPr lang="en-US" sz="1800">
                <a:hlinkClick r:id="rId5"/>
              </a:rPr>
              <a:t>https://www.itu.int/pub/R-REG-RR</a:t>
            </a:r>
            <a:r>
              <a:rPr lang="en-US" sz="1800"/>
              <a:t> </a:t>
            </a:r>
          </a:p>
        </p:txBody>
      </p:sp>
      <p:sp>
        <p:nvSpPr>
          <p:cNvPr id="4" name="Footer Placeholder 3">
            <a:extLst>
              <a:ext uri="{FF2B5EF4-FFF2-40B4-BE49-F238E27FC236}">
                <a16:creationId xmlns:a16="http://schemas.microsoft.com/office/drawing/2014/main" id="{20D6BB93-E615-491A-9D0C-81BE205FB5D0}"/>
              </a:ext>
            </a:extLst>
          </p:cNvPr>
          <p:cNvSpPr>
            <a:spLocks noGrp="1"/>
          </p:cNvSpPr>
          <p:nvPr>
            <p:ph type="ftr" sz="quarter" idx="11"/>
          </p:nvPr>
        </p:nvSpPr>
        <p:spPr/>
        <p:txBody>
          <a:bodyPr/>
          <a:lstStyle/>
          <a:p>
            <a:pPr>
              <a:defRPr/>
            </a:pPr>
            <a:r>
              <a:rPr lang="en-GB"/>
              <a:t>Rich Kennedy (Huawei Paris)</a:t>
            </a:r>
          </a:p>
        </p:txBody>
      </p:sp>
      <p:sp>
        <p:nvSpPr>
          <p:cNvPr id="5" name="Slide Number Placeholder 4">
            <a:extLst>
              <a:ext uri="{FF2B5EF4-FFF2-40B4-BE49-F238E27FC236}">
                <a16:creationId xmlns:a16="http://schemas.microsoft.com/office/drawing/2014/main" id="{852DAA84-DEB2-4EFF-B851-9BE7D4284A73}"/>
              </a:ext>
            </a:extLst>
          </p:cNvPr>
          <p:cNvSpPr>
            <a:spLocks noGrp="1"/>
          </p:cNvSpPr>
          <p:nvPr>
            <p:ph type="sldNum" sz="quarter" idx="12"/>
          </p:nvPr>
        </p:nvSpPr>
        <p:spPr/>
        <p:txBody>
          <a:bodyPr/>
          <a:lstStyle/>
          <a:p>
            <a:pPr>
              <a:defRPr/>
            </a:pPr>
            <a:r>
              <a:rPr lang="en-GB" altLang="en-US"/>
              <a:t>Slide </a:t>
            </a:r>
            <a:fld id="{70BDA19C-3406-4C3B-948D-B5367C004F37}" type="slidenum">
              <a:rPr lang="en-GB" altLang="en-US" smtClean="0"/>
              <a:pPr>
                <a:defRPr/>
              </a:pPr>
              <a:t>8</a:t>
            </a:fld>
            <a:endParaRPr lang="en-GB" altLang="en-US"/>
          </a:p>
        </p:txBody>
      </p:sp>
      <p:sp>
        <p:nvSpPr>
          <p:cNvPr id="7" name="Rectangle 4">
            <a:extLst>
              <a:ext uri="{FF2B5EF4-FFF2-40B4-BE49-F238E27FC236}">
                <a16:creationId xmlns:a16="http://schemas.microsoft.com/office/drawing/2014/main" id="{05A6F151-F0CB-3C9D-5086-424D4560234C}"/>
              </a:ext>
            </a:extLst>
          </p:cNvPr>
          <p:cNvSpPr txBox="1">
            <a:spLocks noChangeArrowheads="1"/>
          </p:cNvSpPr>
          <p:nvPr/>
        </p:nvSpPr>
        <p:spPr bwMode="auto">
          <a:xfrm>
            <a:off x="839788" y="343689"/>
            <a:ext cx="122469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August 2022</a:t>
            </a:r>
            <a:endParaRPr lang="en-GB" altLang="en-US" sz="1800"/>
          </a:p>
        </p:txBody>
      </p:sp>
    </p:spTree>
    <p:extLst>
      <p:ext uri="{BB962C8B-B14F-4D97-AF65-F5344CB8AC3E}">
        <p14:creationId xmlns:p14="http://schemas.microsoft.com/office/powerpoint/2010/main" val="3610049591"/>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0" ma:contentTypeDescription="Create a new document." ma:contentTypeScope="" ma:versionID="2ebcc5fe3275a99fca492d5bd295dfcf">
  <xsd:schema xmlns:xsd="http://www.w3.org/2001/XMLSchema" xmlns:xs="http://www.w3.org/2001/XMLSchema" xmlns:p="http://schemas.microsoft.com/office/2006/metadata/properties" xmlns:ns3="cc9c437c-ae0c-4066-8d90-a0f7de786127" targetNamespace="http://schemas.microsoft.com/office/2006/metadata/properties" ma:root="true" ma:fieldsID="99aa03bed7de4a43d67998ed741878dc" ns3:_="">
    <xsd:import namespace="cc9c437c-ae0c-4066-8d90-a0f7de786127"/>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Location" ma:index="12" nillable="true" ma:displayName="MediaServiceLocation" ma:internalName="MediaServiceLocation"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66070EE-6505-46E3-AD64-5C9A86CCD1CF}">
  <ds:schemaRefs>
    <ds:schemaRef ds:uri="cc9c437c-ae0c-4066-8d90-a0f7de786127"/>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9F27E25D-999B-455B-9E0A-B4B308F9281B}">
  <ds:schemaRefs>
    <ds:schemaRef ds:uri="http://schemas.microsoft.com/sharepoint/v3/contenttype/forms"/>
  </ds:schemaRefs>
</ds:datastoreItem>
</file>

<file path=customXml/itemProps3.xml><?xml version="1.0" encoding="utf-8"?>
<ds:datastoreItem xmlns:ds="http://schemas.openxmlformats.org/officeDocument/2006/customXml" ds:itemID="{DB4CF723-B635-438C-88CE-66D4278AA6EB}">
  <ds:schemaRefs>
    <ds:schemaRef ds:uri="cc9c437c-ae0c-4066-8d90-a0f7de786127"/>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802-11-Submission</Template>
  <TotalTime>98</TotalTime>
  <Words>720</Words>
  <Application>Microsoft Office PowerPoint</Application>
  <PresentationFormat>Widescreen</PresentationFormat>
  <Paragraphs>95</Paragraphs>
  <Slides>8</Slides>
  <Notes>3</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2" baseType="lpstr">
      <vt:lpstr>Arial</vt:lpstr>
      <vt:lpstr>Times New Roman</vt:lpstr>
      <vt:lpstr>802-11-Submission</vt:lpstr>
      <vt:lpstr>Document</vt:lpstr>
      <vt:lpstr>IEEE 802.18 45 GHz Ad Hoc Proposal</vt:lpstr>
      <vt:lpstr>Abstract</vt:lpstr>
      <vt:lpstr>Executive Summary</vt:lpstr>
      <vt:lpstr>Problem Statement #1</vt:lpstr>
      <vt:lpstr>Problem Statement #2</vt:lpstr>
      <vt:lpstr>mmWave Bands Ad Hoc Activities</vt:lpstr>
      <vt:lpstr>Motion</vt:lpstr>
      <vt:lpstr>References</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RKennedy@bluetooth.com</dc:creator>
  <cp:lastModifiedBy>Rich Kennedy</cp:lastModifiedBy>
  <cp:revision>2</cp:revision>
  <cp:lastPrinted>1998-02-10T13:28:06Z</cp:lastPrinted>
  <dcterms:created xsi:type="dcterms:W3CDTF">2004-12-02T14:01:45Z</dcterms:created>
  <dcterms:modified xsi:type="dcterms:W3CDTF">2022-08-10T15:04:26Z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