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sv-SE" sz="4400" spc="-1" strike="noStrike">
                <a:latin typeface="Arial"/>
              </a:rPr>
              <a:t>Klicka för att flytta sidan</a:t>
            </a:r>
            <a:endParaRPr b="0" lang="sv-SE" sz="4400" spc="-1" strike="noStrike">
              <a:latin typeface="Arial"/>
            </a:endParaRPr>
          </a:p>
        </p:txBody>
      </p:sp>
      <p:sp>
        <p:nvSpPr>
          <p:cNvPr id="129"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Klicka för att redigera anteckningarnas format</a:t>
            </a:r>
            <a:endParaRPr b="0" lang="sv-SE" sz="2000" spc="-1" strike="noStrike">
              <a:latin typeface="Arial"/>
            </a:endParaRPr>
          </a:p>
        </p:txBody>
      </p:sp>
      <p:sp>
        <p:nvSpPr>
          <p:cNvPr id="130"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&lt;sidhuvud&gt;</a:t>
            </a:r>
            <a:endParaRPr b="0" lang="sv-SE" sz="1400" spc="-1" strike="noStrike">
              <a:latin typeface="Times New Roman"/>
            </a:endParaRPr>
          </a:p>
        </p:txBody>
      </p:sp>
      <p:sp>
        <p:nvSpPr>
          <p:cNvPr id="131"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sv-SE" sz="1400" spc="-1" strike="noStrike">
                <a:latin typeface="Times New Roman"/>
              </a:rPr>
              <a:t>&lt;datum/tid&gt;</a:t>
            </a:r>
            <a:endParaRPr b="0" lang="sv-SE" sz="1400" spc="-1" strike="noStrike">
              <a:latin typeface="Times New Roman"/>
            </a:endParaRPr>
          </a:p>
        </p:txBody>
      </p:sp>
      <p:sp>
        <p:nvSpPr>
          <p:cNvPr id="132"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sv-SE" sz="1400" spc="-1" strike="noStrike">
                <a:latin typeface="Times New Roman"/>
              </a:rPr>
              <a:t>&lt;sidfot&gt;</a:t>
            </a:r>
            <a:endParaRPr b="0" lang="sv-SE" sz="1400" spc="-1" strike="noStrike">
              <a:latin typeface="Times New Roman"/>
            </a:endParaRPr>
          </a:p>
        </p:txBody>
      </p:sp>
      <p:sp>
        <p:nvSpPr>
          <p:cNvPr id="133"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666240B2-8A4E-415D-B64F-39209DF6615E}" type="slidenum">
              <a:rPr b="0" lang="sv-SE" sz="1400" spc="-1" strike="noStrike">
                <a:latin typeface="Times New Roman"/>
              </a:rPr>
              <a:t>&lt;nummer&gt;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PlaceHolder 1"/>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3" name="PlaceHolder 2"/>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4" name="PlaceHolder 3"/>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5" name="PlaceHolder 4"/>
          <p:cNvSpPr>
            <a:spLocks noGrp="1"/>
          </p:cNvSpPr>
          <p:nvPr>
            <p:ph type="sldNum"/>
          </p:nvPr>
        </p:nvSpPr>
        <p:spPr>
          <a:xfrm>
            <a:off x="3222720" y="8985240"/>
            <a:ext cx="509400" cy="3618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B71C5BC-6E75-4BF0-8B84-6FACCC093E1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206" name="Text Box 2"/>
          <p:cNvSpPr/>
          <p:nvPr/>
        </p:nvSpPr>
        <p:spPr>
          <a:xfrm>
            <a:off x="1154160" y="701640"/>
            <a:ext cx="4624200" cy="3466800"/>
          </a:xfrm>
          <a:prstGeom prst="rect">
            <a:avLst/>
          </a:prstGeom>
          <a:solidFill>
            <a:srgbClr val="ffffff"/>
          </a:solidFill>
          <a:ln w="9525">
            <a:solidFill>
              <a:srgbClr val="000000"/>
            </a:solidFill>
            <a:miter/>
          </a:ln>
        </p:spPr>
        <p:style>
          <a:lnRef idx="0"/>
          <a:fillRef idx="0"/>
          <a:effectRef idx="0"/>
          <a:fontRef idx="minor"/>
        </p:style>
      </p:sp>
      <p:sp>
        <p:nvSpPr>
          <p:cNvPr id="207" name="PlaceHolder 5"/>
          <p:cNvSpPr>
            <a:spLocks noGrp="1"/>
          </p:cNvSpPr>
          <p:nvPr>
            <p:ph type="body"/>
          </p:nvPr>
        </p:nvSpPr>
        <p:spPr>
          <a:xfrm>
            <a:off x="923760" y="4408560"/>
            <a:ext cx="5084640" cy="426852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PlaceHolder 1"/>
          <p:cNvSpPr>
            <a:spLocks noGrp="1"/>
          </p:cNvSpPr>
          <p:nvPr>
            <p:ph type="sldImg"/>
          </p:nvPr>
        </p:nvSpPr>
        <p:spPr>
          <a:xfrm>
            <a:off x="385920" y="701640"/>
            <a:ext cx="6159240" cy="3465360"/>
          </a:xfrm>
          <a:prstGeom prst="rect">
            <a:avLst/>
          </a:prstGeom>
          <a:ln w="0">
            <a:noFill/>
          </a:ln>
        </p:spPr>
      </p:sp>
      <p:sp>
        <p:nvSpPr>
          <p:cNvPr id="242" name="PlaceHolder 2"/>
          <p:cNvSpPr>
            <a:spLocks noGrp="1"/>
          </p:cNvSpPr>
          <p:nvPr>
            <p:ph type="body"/>
          </p:nvPr>
        </p:nvSpPr>
        <p:spPr>
          <a:xfrm>
            <a:off x="923760" y="4408560"/>
            <a:ext cx="5082840" cy="41734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43" name="PlaceHolder 3"/>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44" name="PlaceHolder 4"/>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45" name="PlaceHolder 5"/>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46" name="PlaceHolder 6"/>
          <p:cNvSpPr>
            <a:spLocks noGrp="1"/>
          </p:cNvSpPr>
          <p:nvPr>
            <p:ph type="sldNum"/>
          </p:nvPr>
        </p:nvSpPr>
        <p:spPr>
          <a:xfrm>
            <a:off x="3222720" y="8985240"/>
            <a:ext cx="509400" cy="3618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00BEEE6E-01E5-4315-90A4-DCBBD4F6887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sldImg"/>
          </p:nvPr>
        </p:nvSpPr>
        <p:spPr>
          <a:xfrm>
            <a:off x="385920" y="701640"/>
            <a:ext cx="6159240" cy="3465360"/>
          </a:xfrm>
          <a:prstGeom prst="rect">
            <a:avLst/>
          </a:prstGeom>
          <a:ln w="0">
            <a:noFill/>
          </a:ln>
        </p:spPr>
      </p:sp>
      <p:sp>
        <p:nvSpPr>
          <p:cNvPr id="248" name="PlaceHolder 2"/>
          <p:cNvSpPr>
            <a:spLocks noGrp="1"/>
          </p:cNvSpPr>
          <p:nvPr>
            <p:ph type="body"/>
          </p:nvPr>
        </p:nvSpPr>
        <p:spPr>
          <a:xfrm>
            <a:off x="923760" y="4408560"/>
            <a:ext cx="5082840" cy="41734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49" name="PlaceHolder 3"/>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50" name="PlaceHolder 4"/>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51" name="PlaceHolder 5"/>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52" name="PlaceHolder 6"/>
          <p:cNvSpPr>
            <a:spLocks noGrp="1"/>
          </p:cNvSpPr>
          <p:nvPr>
            <p:ph type="sldNum"/>
          </p:nvPr>
        </p:nvSpPr>
        <p:spPr>
          <a:xfrm>
            <a:off x="3222720" y="8985240"/>
            <a:ext cx="509400" cy="3618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0AE88EF-F7D4-4C6B-8974-47A84A457D43}"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PlaceHolder 1"/>
          <p:cNvSpPr>
            <a:spLocks noGrp="1"/>
          </p:cNvSpPr>
          <p:nvPr>
            <p:ph type="sldImg"/>
          </p:nvPr>
        </p:nvSpPr>
        <p:spPr>
          <a:xfrm>
            <a:off x="385920" y="701640"/>
            <a:ext cx="6159240" cy="3465360"/>
          </a:xfrm>
          <a:prstGeom prst="rect">
            <a:avLst/>
          </a:prstGeom>
          <a:ln w="0">
            <a:noFill/>
          </a:ln>
        </p:spPr>
      </p:sp>
      <p:sp>
        <p:nvSpPr>
          <p:cNvPr id="254" name="PlaceHolder 2"/>
          <p:cNvSpPr>
            <a:spLocks noGrp="1"/>
          </p:cNvSpPr>
          <p:nvPr>
            <p:ph type="body"/>
          </p:nvPr>
        </p:nvSpPr>
        <p:spPr>
          <a:xfrm>
            <a:off x="923760" y="4408560"/>
            <a:ext cx="5082840" cy="41734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55" name="PlaceHolder 3"/>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56" name="PlaceHolder 4"/>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57" name="PlaceHolder 5"/>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58" name="PlaceHolder 6"/>
          <p:cNvSpPr>
            <a:spLocks noGrp="1"/>
          </p:cNvSpPr>
          <p:nvPr>
            <p:ph type="sldNum"/>
          </p:nvPr>
        </p:nvSpPr>
        <p:spPr>
          <a:xfrm>
            <a:off x="3222720" y="8985240"/>
            <a:ext cx="509400" cy="3618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E7C04D2-2021-4842-8CBB-9466CBEBC1DA}"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PlaceHolder 1"/>
          <p:cNvSpPr>
            <a:spLocks noGrp="1"/>
          </p:cNvSpPr>
          <p:nvPr>
            <p:ph type="sldImg"/>
          </p:nvPr>
        </p:nvSpPr>
        <p:spPr>
          <a:xfrm>
            <a:off x="385920" y="701640"/>
            <a:ext cx="6159240" cy="3465360"/>
          </a:xfrm>
          <a:prstGeom prst="rect">
            <a:avLst/>
          </a:prstGeom>
          <a:ln w="0">
            <a:noFill/>
          </a:ln>
        </p:spPr>
      </p:sp>
      <p:sp>
        <p:nvSpPr>
          <p:cNvPr id="260" name="PlaceHolder 2"/>
          <p:cNvSpPr>
            <a:spLocks noGrp="1"/>
          </p:cNvSpPr>
          <p:nvPr>
            <p:ph type="body"/>
          </p:nvPr>
        </p:nvSpPr>
        <p:spPr>
          <a:xfrm>
            <a:off x="923760" y="4408560"/>
            <a:ext cx="5082840" cy="41734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61" name="PlaceHolder 3"/>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62" name="PlaceHolder 4"/>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63" name="PlaceHolder 5"/>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64" name="PlaceHolder 6"/>
          <p:cNvSpPr>
            <a:spLocks noGrp="1"/>
          </p:cNvSpPr>
          <p:nvPr>
            <p:ph type="sldNum"/>
          </p:nvPr>
        </p:nvSpPr>
        <p:spPr>
          <a:xfrm>
            <a:off x="3222720" y="8985240"/>
            <a:ext cx="509400" cy="3618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6CBA625-9BEF-4D13-8A6C-99039A443C9D}"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PlaceHolder 1"/>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209" name="PlaceHolder 2"/>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210" name="PlaceHolder 3"/>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211" name="PlaceHolder 4"/>
          <p:cNvSpPr>
            <a:spLocks noGrp="1"/>
          </p:cNvSpPr>
          <p:nvPr>
            <p:ph type="sldNum"/>
          </p:nvPr>
        </p:nvSpPr>
        <p:spPr>
          <a:xfrm>
            <a:off x="3279240" y="9000720"/>
            <a:ext cx="413280" cy="1828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E060C69-30F2-40BA-B1AB-35E2582D689A}"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212" name="Rectangle 7"/>
          <p:cNvSpPr/>
          <p:nvPr/>
        </p:nvSpPr>
        <p:spPr>
          <a:xfrm>
            <a:off x="3885840" y="8830440"/>
            <a:ext cx="2970360" cy="46404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D09E48A1-23B0-4E1D-884E-FDFA54E5FE51}"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213" name="PlaceHolder 5"/>
          <p:cNvSpPr>
            <a:spLocks noGrp="1"/>
          </p:cNvSpPr>
          <p:nvPr>
            <p:ph type="sldImg"/>
          </p:nvPr>
        </p:nvSpPr>
        <p:spPr>
          <a:xfrm>
            <a:off x="334800" y="698400"/>
            <a:ext cx="6188040" cy="3481200"/>
          </a:xfrm>
          <a:prstGeom prst="rect">
            <a:avLst/>
          </a:prstGeom>
          <a:ln w="0">
            <a:noFill/>
          </a:ln>
        </p:spPr>
      </p:sp>
      <p:sp>
        <p:nvSpPr>
          <p:cNvPr id="214" name="PlaceHolder 6"/>
          <p:cNvSpPr>
            <a:spLocks noGrp="1"/>
          </p:cNvSpPr>
          <p:nvPr>
            <p:ph type="body"/>
          </p:nvPr>
        </p:nvSpPr>
        <p:spPr>
          <a:xfrm>
            <a:off x="915480" y="4416120"/>
            <a:ext cx="5025600" cy="418032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PlaceHolder 1"/>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216" name="PlaceHolder 2"/>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217" name="PlaceHolder 3"/>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218" name="PlaceHolder 4"/>
          <p:cNvSpPr>
            <a:spLocks noGrp="1"/>
          </p:cNvSpPr>
          <p:nvPr>
            <p:ph type="sldNum"/>
          </p:nvPr>
        </p:nvSpPr>
        <p:spPr>
          <a:xfrm>
            <a:off x="3279240" y="9000720"/>
            <a:ext cx="413280" cy="1828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5E3E3520-859F-4561-AD8B-090206350239}"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219" name="Rectangle 7"/>
          <p:cNvSpPr/>
          <p:nvPr/>
        </p:nvSpPr>
        <p:spPr>
          <a:xfrm>
            <a:off x="3885840" y="8830440"/>
            <a:ext cx="2970360" cy="46404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F00089C6-2177-4BD5-9536-CBB41CE70BFA}"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220" name="PlaceHolder 5"/>
          <p:cNvSpPr>
            <a:spLocks noGrp="1"/>
          </p:cNvSpPr>
          <p:nvPr>
            <p:ph type="sldImg"/>
          </p:nvPr>
        </p:nvSpPr>
        <p:spPr>
          <a:xfrm>
            <a:off x="334800" y="698400"/>
            <a:ext cx="6188040" cy="3481200"/>
          </a:xfrm>
          <a:prstGeom prst="rect">
            <a:avLst/>
          </a:prstGeom>
          <a:ln w="0">
            <a:noFill/>
          </a:ln>
        </p:spPr>
      </p:sp>
      <p:sp>
        <p:nvSpPr>
          <p:cNvPr id="221" name="PlaceHolder 6"/>
          <p:cNvSpPr>
            <a:spLocks noGrp="1"/>
          </p:cNvSpPr>
          <p:nvPr>
            <p:ph type="body"/>
          </p:nvPr>
        </p:nvSpPr>
        <p:spPr>
          <a:xfrm>
            <a:off x="915480" y="4416120"/>
            <a:ext cx="5025600" cy="418032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223" name="PlaceHolder 2"/>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224" name="PlaceHolder 3"/>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225" name="PlaceHolder 4"/>
          <p:cNvSpPr>
            <a:spLocks noGrp="1"/>
          </p:cNvSpPr>
          <p:nvPr>
            <p:ph type="sldNum"/>
          </p:nvPr>
        </p:nvSpPr>
        <p:spPr>
          <a:xfrm>
            <a:off x="3279240" y="9000720"/>
            <a:ext cx="413280" cy="18288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74C8774-90A1-4D47-8FDE-0DE90D4CB438}"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226" name="Rectangle 7"/>
          <p:cNvSpPr/>
          <p:nvPr/>
        </p:nvSpPr>
        <p:spPr>
          <a:xfrm>
            <a:off x="3885840" y="8830440"/>
            <a:ext cx="2970360" cy="46404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ACA66DD5-0FBD-4C69-9B32-9CDC1552C721}" type="slidenum">
              <a:rPr b="0" lang="en-US" sz="2400" spc="-1" strike="noStrike">
                <a:solidFill>
                  <a:srgbClr val="000000"/>
                </a:solidFill>
                <a:latin typeface="Times New Roman"/>
                <a:ea typeface="MS Gothic"/>
              </a:rPr>
              <a:t>&lt;nummer&gt;</a:t>
            </a:fld>
            <a:endParaRPr b="0" lang="sv-SE" sz="2400" spc="-1" strike="noStrike">
              <a:latin typeface="Arial"/>
            </a:endParaRPr>
          </a:p>
        </p:txBody>
      </p:sp>
      <p:sp>
        <p:nvSpPr>
          <p:cNvPr id="227" name="PlaceHolder 5"/>
          <p:cNvSpPr>
            <a:spLocks noGrp="1"/>
          </p:cNvSpPr>
          <p:nvPr>
            <p:ph type="sldImg"/>
          </p:nvPr>
        </p:nvSpPr>
        <p:spPr>
          <a:xfrm>
            <a:off x="334800" y="698400"/>
            <a:ext cx="6188040" cy="3481200"/>
          </a:xfrm>
          <a:prstGeom prst="rect">
            <a:avLst/>
          </a:prstGeom>
          <a:ln w="0">
            <a:noFill/>
          </a:ln>
        </p:spPr>
      </p:sp>
      <p:sp>
        <p:nvSpPr>
          <p:cNvPr id="228" name="PlaceHolder 6"/>
          <p:cNvSpPr>
            <a:spLocks noGrp="1"/>
          </p:cNvSpPr>
          <p:nvPr>
            <p:ph type="body"/>
          </p:nvPr>
        </p:nvSpPr>
        <p:spPr>
          <a:xfrm>
            <a:off x="915480" y="4416120"/>
            <a:ext cx="5025600" cy="418032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PlaceHolder 1"/>
          <p:cNvSpPr>
            <a:spLocks noGrp="1"/>
          </p:cNvSpPr>
          <p:nvPr>
            <p:ph type="sldImg"/>
          </p:nvPr>
        </p:nvSpPr>
        <p:spPr>
          <a:xfrm>
            <a:off x="385920" y="701640"/>
            <a:ext cx="6159240" cy="3465360"/>
          </a:xfrm>
          <a:prstGeom prst="rect">
            <a:avLst/>
          </a:prstGeom>
          <a:ln w="0">
            <a:noFill/>
          </a:ln>
        </p:spPr>
      </p:sp>
      <p:sp>
        <p:nvSpPr>
          <p:cNvPr id="230" name="PlaceHolder 2"/>
          <p:cNvSpPr>
            <a:spLocks noGrp="1"/>
          </p:cNvSpPr>
          <p:nvPr>
            <p:ph type="body"/>
          </p:nvPr>
        </p:nvSpPr>
        <p:spPr>
          <a:xfrm>
            <a:off x="923760" y="4408560"/>
            <a:ext cx="5082840" cy="41734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1" name="PlaceHolder 3"/>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2" name="PlaceHolder 4"/>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3" name="PlaceHolder 5"/>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4" name="PlaceHolder 6"/>
          <p:cNvSpPr>
            <a:spLocks noGrp="1"/>
          </p:cNvSpPr>
          <p:nvPr>
            <p:ph type="sldNum"/>
          </p:nvPr>
        </p:nvSpPr>
        <p:spPr>
          <a:xfrm>
            <a:off x="3222720" y="8985240"/>
            <a:ext cx="509400" cy="3618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9E5E91B5-CC77-4B5C-BAE8-30C182DAE051}"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sldImg"/>
          </p:nvPr>
        </p:nvSpPr>
        <p:spPr>
          <a:xfrm>
            <a:off x="385920" y="701640"/>
            <a:ext cx="6159240" cy="3465360"/>
          </a:xfrm>
          <a:prstGeom prst="rect">
            <a:avLst/>
          </a:prstGeom>
          <a:ln w="0">
            <a:noFill/>
          </a:ln>
        </p:spPr>
      </p:sp>
      <p:sp>
        <p:nvSpPr>
          <p:cNvPr id="236" name="PlaceHolder 2"/>
          <p:cNvSpPr>
            <a:spLocks noGrp="1"/>
          </p:cNvSpPr>
          <p:nvPr>
            <p:ph type="body"/>
          </p:nvPr>
        </p:nvSpPr>
        <p:spPr>
          <a:xfrm>
            <a:off x="923760" y="4408560"/>
            <a:ext cx="5082840" cy="417348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7" name="PlaceHolder 3"/>
          <p:cNvSpPr>
            <a:spLocks noGrp="1"/>
          </p:cNvSpPr>
          <p:nvPr>
            <p:ph type="hdr"/>
          </p:nvPr>
        </p:nvSpPr>
        <p:spPr>
          <a:xfrm>
            <a:off x="5640480" y="96840"/>
            <a:ext cx="637920" cy="20916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8" name="PlaceHolder 4"/>
          <p:cNvSpPr>
            <a:spLocks noGrp="1"/>
          </p:cNvSpPr>
          <p:nvPr>
            <p:ph type="dt"/>
          </p:nvPr>
        </p:nvSpPr>
        <p:spPr>
          <a:xfrm>
            <a:off x="654120" y="96840"/>
            <a:ext cx="823680" cy="20916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9" name="PlaceHolder 5"/>
          <p:cNvSpPr>
            <a:spLocks noGrp="1"/>
          </p:cNvSpPr>
          <p:nvPr>
            <p:ph type="ftr"/>
          </p:nvPr>
        </p:nvSpPr>
        <p:spPr>
          <a:xfrm>
            <a:off x="5357880" y="8985240"/>
            <a:ext cx="920520" cy="179280"/>
          </a:xfrm>
          <a:prstGeom prst="rect">
            <a:avLst/>
          </a:prstGeom>
          <a:noFill/>
          <a:ln w="9360">
            <a:noFill/>
          </a:ln>
        </p:spPr>
        <p:txBody>
          <a:bodyPr numCol="1" spcCol="0" lIns="0" rIns="0" tIns="0" bIns="0" anchor="t">
            <a:noAutofit/>
          </a:bodyPr>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40" name="PlaceHolder 6"/>
          <p:cNvSpPr>
            <a:spLocks noGrp="1"/>
          </p:cNvSpPr>
          <p:nvPr>
            <p:ph type="sldNum"/>
          </p:nvPr>
        </p:nvSpPr>
        <p:spPr>
          <a:xfrm>
            <a:off x="3222720" y="8985240"/>
            <a:ext cx="509400" cy="361800"/>
          </a:xfrm>
          <a:prstGeom prst="rect">
            <a:avLst/>
          </a:prstGeom>
          <a:noFill/>
          <a:ln w="9360">
            <a:noFill/>
          </a:ln>
        </p:spPr>
        <p:txBody>
          <a:bodyPr numCol="1" spcCol="0" lIns="0" rIns="0" tIns="0" bIns="0" anchor="t">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F3C612F3-C984-45A1-A45F-5114E560DBDF}"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8"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9"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3"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4"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36"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7"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8"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39"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0"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41"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49"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1"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3"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360000" y="180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5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5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6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4"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6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68"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0"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1"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6"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78"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79"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0"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1"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2"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83"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2"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93"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95"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97"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9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9"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9"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0" name="PlaceHolder 1"/>
          <p:cNvSpPr>
            <a:spLocks noGrp="1"/>
          </p:cNvSpPr>
          <p:nvPr>
            <p:ph type="subTitle"/>
          </p:nvPr>
        </p:nvSpPr>
        <p:spPr>
          <a:xfrm>
            <a:off x="360000" y="180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0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0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0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06"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07"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08"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1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1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12"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14"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15"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1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1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1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20"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22"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23"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24"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25"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26"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27"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2"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360000" y="18000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16"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17"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18"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sv-SE" sz="3200" spc="-1" strike="noStrike">
              <a:latin typeface="Arial"/>
            </a:endParaRPr>
          </a:p>
        </p:txBody>
      </p:sp>
      <p:sp>
        <p:nvSpPr>
          <p:cNvPr id="2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2"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endParaRPr b="0" lang="sv-SE" sz="4400" spc="-1" strike="noStrike">
              <a:latin typeface="Arial"/>
            </a:endParaRPr>
          </a:p>
        </p:txBody>
      </p:sp>
      <p:sp>
        <p:nvSpPr>
          <p:cNvPr id="24"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sv-SE" sz="3200" spc="-1" strike="noStrike">
              <a:latin typeface="Arial"/>
            </a:endParaRPr>
          </a:p>
        </p:txBody>
      </p:sp>
      <p:sp>
        <p:nvSpPr>
          <p:cNvPr id="26"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5600" cy="27108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802.18-22/0084r1</a:t>
            </a:r>
            <a:endParaRPr b="0" lang="sv-SE" sz="1800" spc="-1" strike="noStrike">
              <a:latin typeface="Arial"/>
            </a:endParaRPr>
          </a:p>
        </p:txBody>
      </p:sp>
      <p:sp>
        <p:nvSpPr>
          <p:cNvPr id="4" name="PlaceHolder 1"/>
          <p:cNvSpPr>
            <a:spLocks noGrp="1"/>
          </p:cNvSpPr>
          <p:nvPr>
            <p:ph type="title"/>
          </p:nvPr>
        </p:nvSpPr>
        <p:spPr>
          <a:xfrm>
            <a:off x="540000" y="1195200"/>
            <a:ext cx="10972440" cy="1144800"/>
          </a:xfrm>
          <a:prstGeom prst="rect">
            <a:avLst/>
          </a:prstGeom>
          <a:noFill/>
          <a:ln w="0">
            <a:noFill/>
          </a:ln>
        </p:spPr>
        <p:txBody>
          <a:bodyPr lIns="0" rIns="0" tIns="0" bIns="0" anchor="ctr">
            <a:noAutofit/>
          </a:bodyPr>
          <a:p>
            <a:pPr algn="ctr">
              <a:buNone/>
            </a:pPr>
            <a:r>
              <a:rPr b="0" lang="sv-SE" sz="4400" spc="-1" strike="noStrike">
                <a:latin typeface="Arial"/>
              </a:rPr>
              <a:t>Klicka för att redigera rubriktextens format</a:t>
            </a:r>
            <a:endParaRPr b="0" lang="sv-SE"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3"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4"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5" name="Date Placeholder 3"/>
          <p:cNvSpPr/>
          <p:nvPr/>
        </p:nvSpPr>
        <p:spPr>
          <a:xfrm>
            <a:off x="6534000" y="357120"/>
            <a:ext cx="4665600" cy="27108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802.18-22/0084r1</a:t>
            </a:r>
            <a:endParaRPr b="0" lang="sv-SE" sz="1800" spc="-1" strike="noStrike">
              <a:latin typeface="Arial"/>
            </a:endParaRPr>
          </a:p>
        </p:txBody>
      </p:sp>
      <p:sp>
        <p:nvSpPr>
          <p:cNvPr id="46" name="PlaceHolder 1"/>
          <p:cNvSpPr>
            <a:spLocks noGrp="1"/>
          </p:cNvSpPr>
          <p:nvPr>
            <p:ph type="title"/>
          </p:nvPr>
        </p:nvSpPr>
        <p:spPr>
          <a:xfrm>
            <a:off x="360000" y="1800000"/>
            <a:ext cx="10972440" cy="1144800"/>
          </a:xfrm>
          <a:prstGeom prst="rect">
            <a:avLst/>
          </a:prstGeom>
          <a:noFill/>
          <a:ln w="0">
            <a:noFill/>
          </a:ln>
        </p:spPr>
        <p:txBody>
          <a:bodyPr lIns="0" rIns="0" tIns="0" bIns="0" anchor="ctr">
            <a:noAutofit/>
          </a:bodyPr>
          <a:p>
            <a:pPr algn="ctr">
              <a:buNone/>
            </a:pPr>
            <a:r>
              <a:rPr b="0" lang="sv-SE" sz="4400" spc="-1" strike="noStrike">
                <a:latin typeface="Arial"/>
              </a:rPr>
              <a:t>Klicka för att redigera rubriktextens format</a:t>
            </a:r>
            <a:endParaRPr b="0" lang="sv-SE" sz="4400" spc="-1" strike="noStrike">
              <a:latin typeface="Arial"/>
            </a:endParaRPr>
          </a:p>
        </p:txBody>
      </p:sp>
      <p:sp>
        <p:nvSpPr>
          <p:cNvPr id="47"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85" name="Rectangle 7"/>
          <p:cNvSpPr/>
          <p:nvPr/>
        </p:nvSpPr>
        <p:spPr>
          <a:xfrm>
            <a:off x="914760" y="6475320"/>
            <a:ext cx="473400" cy="18288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86"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87" name="Date Placeholder 3"/>
          <p:cNvSpPr/>
          <p:nvPr/>
        </p:nvSpPr>
        <p:spPr>
          <a:xfrm>
            <a:off x="6534000" y="357120"/>
            <a:ext cx="4667040" cy="27252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802.18-22/0084r1</a:t>
            </a:r>
            <a:endParaRPr b="0" lang="sv-SE" sz="1800" spc="-1" strike="noStrike">
              <a:latin typeface="Arial"/>
            </a:endParaRPr>
          </a:p>
        </p:txBody>
      </p:sp>
      <p:sp>
        <p:nvSpPr>
          <p:cNvPr id="88" name="PlaceHolder 1"/>
          <p:cNvSpPr>
            <a:spLocks noGrp="1"/>
          </p:cNvSpPr>
          <p:nvPr>
            <p:ph type="title"/>
          </p:nvPr>
        </p:nvSpPr>
        <p:spPr>
          <a:xfrm>
            <a:off x="914400" y="685800"/>
            <a:ext cx="10360800" cy="1064880"/>
          </a:xfrm>
          <a:prstGeom prst="rect">
            <a:avLst/>
          </a:prstGeom>
          <a:noFill/>
          <a:ln w="9360">
            <a:noFill/>
          </a:ln>
        </p:spPr>
        <p:txBody>
          <a:bodyPr numCol="1" spcCol="0" lIns="92160" rIns="92160" tIns="46080" bIns="46080" anchor="ctr">
            <a:noAutofit/>
          </a:bodyPr>
          <a:p>
            <a:pPr algn="ctr">
              <a:lnSpc>
                <a:spcPct val="100000"/>
              </a:lnSpc>
              <a:buNone/>
            </a:pPr>
            <a:r>
              <a:rPr b="1" lang="en-US" sz="3200" spc="-1" strike="noStrike">
                <a:solidFill>
                  <a:srgbClr val="000000"/>
                </a:solidFill>
                <a:latin typeface="Times New Roman"/>
                <a:ea typeface="MS Gothic"/>
              </a:rPr>
              <a:t>Click to edit Master title style</a:t>
            </a:r>
            <a:endParaRPr b="0" lang="en-GB" sz="3200" spc="-1" strike="noStrike">
              <a:solidFill>
                <a:srgbClr val="ffffff"/>
              </a:solidFill>
              <a:latin typeface="Times New Roman"/>
            </a:endParaRPr>
          </a:p>
        </p:txBody>
      </p:sp>
      <p:sp>
        <p:nvSpPr>
          <p:cNvPr id="89" name="PlaceHolder 2"/>
          <p:cNvSpPr>
            <a:spLocks noGrp="1"/>
          </p:cNvSpPr>
          <p:nvPr>
            <p:ph type="body"/>
          </p:nvPr>
        </p:nvSpPr>
        <p:spPr>
          <a:xfrm>
            <a:off x="914400" y="1981080"/>
            <a:ext cx="10360800" cy="411300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2400" spc="-1" strike="noStrike">
                <a:solidFill>
                  <a:srgbClr val="000000"/>
                </a:solidFill>
                <a:latin typeface="Times New Roman"/>
                <a:ea typeface="MS Gothic"/>
              </a:rPr>
              <a:t>Click to edit Master text styles</a:t>
            </a:r>
            <a:endParaRPr b="1" lang="en-GB" sz="2400" spc="-1" strike="noStrike">
              <a:solidFill>
                <a:srgbClr val="000000"/>
              </a:solidFill>
              <a:latin typeface="Times New Roman"/>
            </a:endParaRPr>
          </a:p>
          <a:p>
            <a:pPr marL="743040" indent="-285840">
              <a:lnSpc>
                <a:spcPct val="100000"/>
              </a:lnSpc>
              <a:spcBef>
                <a:spcPts val="499"/>
              </a:spcBef>
              <a:buNone/>
              <a:tabLst>
                <a:tab algn="l" pos="0"/>
              </a:tabLst>
            </a:pPr>
            <a:r>
              <a:rPr b="0" lang="en-US" sz="2000" spc="-1" strike="noStrike">
                <a:solidFill>
                  <a:srgbClr val="000000"/>
                </a:solidFill>
                <a:latin typeface="Times New Roman"/>
                <a:ea typeface="MS Gothic"/>
              </a:rPr>
              <a:t>Second level</a:t>
            </a:r>
            <a:endParaRPr b="1" lang="en-GB" sz="2000" spc="-1" strike="noStrike">
              <a:solidFill>
                <a:srgbClr val="000000"/>
              </a:solidFill>
              <a:latin typeface="Times New Roman"/>
            </a:endParaRPr>
          </a:p>
          <a:p>
            <a:pPr marL="1143000" indent="-228600">
              <a:lnSpc>
                <a:spcPct val="100000"/>
              </a:lnSpc>
              <a:spcBef>
                <a:spcPts val="451"/>
              </a:spcBef>
              <a:buNone/>
              <a:tabLst>
                <a:tab algn="l" pos="0"/>
              </a:tabLst>
            </a:pPr>
            <a:r>
              <a:rPr b="0" lang="en-US" sz="1800" spc="-1" strike="noStrike">
                <a:solidFill>
                  <a:srgbClr val="000000"/>
                </a:solidFill>
                <a:latin typeface="Times New Roman"/>
                <a:ea typeface="MS Gothic"/>
              </a:rPr>
              <a:t>Third level</a:t>
            </a:r>
            <a:endParaRPr b="1" lang="en-GB" sz="1800" spc="-1" strike="noStrike">
              <a:solidFill>
                <a:srgbClr val="000000"/>
              </a:solidFill>
              <a:latin typeface="Times New Roman"/>
            </a:endParaRPr>
          </a:p>
          <a:p>
            <a:pPr marL="1600200" indent="-228600">
              <a:lnSpc>
                <a:spcPct val="100000"/>
              </a:lnSpc>
              <a:spcBef>
                <a:spcPts val="400"/>
              </a:spcBef>
              <a:buNone/>
              <a:tabLst>
                <a:tab algn="l" pos="0"/>
              </a:tabLst>
            </a:pPr>
            <a:r>
              <a:rPr b="0" lang="en-US" sz="1600" spc="-1" strike="noStrike">
                <a:solidFill>
                  <a:srgbClr val="000000"/>
                </a:solidFill>
                <a:latin typeface="Times New Roman"/>
                <a:ea typeface="MS Gothic"/>
              </a:rPr>
              <a:t>Fourth level</a:t>
            </a:r>
            <a:endParaRPr b="1" lang="en-GB" sz="1600" spc="-1" strike="noStrike">
              <a:solidFill>
                <a:srgbClr val="000000"/>
              </a:solidFill>
              <a:latin typeface="Times New Roman"/>
            </a:endParaRPr>
          </a:p>
          <a:p>
            <a:pPr marL="2057400" indent="-228600">
              <a:lnSpc>
                <a:spcPct val="100000"/>
              </a:lnSpc>
              <a:spcBef>
                <a:spcPts val="400"/>
              </a:spcBef>
              <a:buNone/>
              <a:tabLst>
                <a:tab algn="l" pos="0"/>
              </a:tabLst>
            </a:pPr>
            <a:r>
              <a:rPr b="0" lang="en-US" sz="1600" spc="-1" strike="noStrike">
                <a:solidFill>
                  <a:srgbClr val="000000"/>
                </a:solidFill>
                <a:latin typeface="Times New Roman"/>
                <a:ea typeface="MS Gothic"/>
              </a:rPr>
              <a:t>Fifth level</a:t>
            </a:r>
            <a:endParaRPr b="1" lang="en-GB" sz="1600" spc="-1" strike="noStrike">
              <a:solidFill>
                <a:srgbClr val="000000"/>
              </a:solidFill>
              <a:latin typeface="Times New Roman"/>
            </a:endParaRPr>
          </a:p>
        </p:txBody>
      </p:sp>
      <p:sp>
        <p:nvSpPr>
          <p:cNvPr id="90" name="PlaceHolder 3"/>
          <p:cNvSpPr>
            <a:spLocks noGrp="1"/>
          </p:cNvSpPr>
          <p:nvPr>
            <p:ph type="sldNum"/>
          </p:nvPr>
        </p:nvSpPr>
        <p:spPr>
          <a:xfrm>
            <a:off x="5689440" y="6475320"/>
            <a:ext cx="808200" cy="36324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7248F78F-6FEC-472E-BBAB-7FB316D0FDF0}"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91" name="PlaceHolder 4"/>
          <p:cNvSpPr>
            <a:spLocks noGrp="1"/>
          </p:cNvSpPr>
          <p:nvPr>
            <p:ph type="dt"/>
          </p:nvPr>
        </p:nvSpPr>
        <p:spPr>
          <a:xfrm>
            <a:off x="914400" y="304920"/>
            <a:ext cx="3047760" cy="27252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2/18-22-0082-03-ISUS-minutes-teleconference-25-july-2022.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hyperlink" Target="https://mentor.ieee.org/802.18/dcn/22/18-22-0085-00-ISUS-isus-document-mark-up.docx" TargetMode="External"/><Relationship Id="rId2" Type="http://schemas.openxmlformats.org/officeDocument/2006/relationships/slideLayout" Target="../slideLayouts/slideLayout13.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hyperlink" Target="https://mentor.ieee.org/802.18/dcn/16/18-16-0038-24-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dt"/>
          </p:nvPr>
        </p:nvSpPr>
        <p:spPr>
          <a:xfrm>
            <a:off x="897120" y="336600"/>
            <a:ext cx="230148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35" name="PlaceHolder 2"/>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47D4A633-D2B0-4E97-A076-F5161863708B}"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36" name="PlaceHolder 3"/>
          <p:cNvSpPr>
            <a:spLocks noGrp="1"/>
          </p:cNvSpPr>
          <p:nvPr>
            <p:ph type="title"/>
          </p:nvPr>
        </p:nvSpPr>
        <p:spPr>
          <a:xfrm>
            <a:off x="3505320" y="1436040"/>
            <a:ext cx="7770600" cy="106488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
              <a:rPr b="1" lang="en-US" sz="3200" spc="-1" strike="noStrike">
                <a:solidFill>
                  <a:srgbClr val="000000"/>
                </a:solidFill>
                <a:latin typeface="Times New Roman"/>
                <a:ea typeface="MS Gothic"/>
              </a:rPr>
              <a:t>ISUS Ad-hoc Agenda</a:t>
            </a:r>
            <a:endParaRPr b="0" lang="sv-SE" sz="3200" spc="-1" strike="noStrike">
              <a:latin typeface="Arial"/>
            </a:endParaRPr>
          </a:p>
        </p:txBody>
      </p:sp>
      <p:sp>
        <p:nvSpPr>
          <p:cNvPr id="137" name="PlaceHolder 4"/>
          <p:cNvSpPr>
            <a:spLocks noGrp="1"/>
          </p:cNvSpPr>
          <p:nvPr>
            <p:ph/>
          </p:nvPr>
        </p:nvSpPr>
        <p:spPr>
          <a:xfrm>
            <a:off x="3505320" y="2502720"/>
            <a:ext cx="7770600" cy="76968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1 August 2022</a:t>
            </a:r>
            <a:endParaRPr b="0" lang="sv-SE" sz="2000" spc="-1" strike="noStrike">
              <a:latin typeface="Arial"/>
            </a:endParaRPr>
          </a:p>
        </p:txBody>
      </p:sp>
      <p:sp>
        <p:nvSpPr>
          <p:cNvPr id="138" name="Rectangle 1"/>
          <p:cNvSpPr/>
          <p:nvPr/>
        </p:nvSpPr>
        <p:spPr>
          <a:xfrm>
            <a:off x="3124080" y="4340880"/>
            <a:ext cx="1446120" cy="37908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139" name=""/>
          <p:cNvGraphicFramePr/>
          <p:nvPr/>
        </p:nvGraphicFramePr>
        <p:xfrm>
          <a:off x="3362400" y="5063040"/>
          <a:ext cx="7763040" cy="664560"/>
        </p:xfrm>
        <a:graphic>
          <a:graphicData uri="http://schemas.openxmlformats.org/drawingml/2006/table">
            <a:tbl>
              <a:tblPr/>
              <a:tblGrid>
                <a:gridCol w="2006280"/>
                <a:gridCol w="1693440"/>
                <a:gridCol w="4063680"/>
              </a:tblGrid>
              <a:tr h="336960">
                <a:tc>
                  <a:txBody>
                    <a:bodyPr lIns="90000" rIns="90000" anchor="t">
                      <a:noAutofit/>
                    </a:bodyPr>
                    <a:p>
                      <a:pPr>
                        <a:lnSpc>
                          <a:spcPct val="100000"/>
                        </a:lnSpc>
                        <a:buNone/>
                      </a:pPr>
                      <a:r>
                        <a:rPr b="1" lang="sv-SE" sz="1300" spc="-1" strike="noStrike">
                          <a:latin typeface="DejaVu Serif"/>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latin typeface="DejaVu Serif"/>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latin typeface="DejaVu Serif"/>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latin typeface="DejaVu Serif"/>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latin typeface="DejaVu Serif"/>
                        </a:rPr>
                        <a:t>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latin typeface="DejaVu Serif"/>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140"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4DEF5C64-5C46-41F3-9570-82C94D18177F}"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83" name="PlaceHolder 2"/>
          <p:cNvSpPr>
            <a:spLocks noGrp="1"/>
          </p:cNvSpPr>
          <p:nvPr>
            <p:ph type="dt"/>
          </p:nvPr>
        </p:nvSpPr>
        <p:spPr>
          <a:xfrm>
            <a:off x="914400" y="336600"/>
            <a:ext cx="304632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84" name="PlaceHolder 3"/>
          <p:cNvSpPr>
            <a:spLocks noGrp="1"/>
          </p:cNvSpPr>
          <p:nvPr>
            <p:ph type="title"/>
          </p:nvPr>
        </p:nvSpPr>
        <p:spPr>
          <a:xfrm>
            <a:off x="990720" y="606600"/>
            <a:ext cx="10365480" cy="8888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sv-SE" sz="2800" spc="-1" strike="noStrike">
              <a:latin typeface="Arial"/>
            </a:endParaRPr>
          </a:p>
        </p:txBody>
      </p:sp>
      <p:sp>
        <p:nvSpPr>
          <p:cNvPr id="185" name="PlaceHolder 4"/>
          <p:cNvSpPr>
            <a:spLocks noGrp="1"/>
          </p:cNvSpPr>
          <p:nvPr>
            <p:ph/>
          </p:nvPr>
        </p:nvSpPr>
        <p:spPr>
          <a:xfrm>
            <a:off x="882720" y="1387800"/>
            <a:ext cx="10549800" cy="4111560"/>
          </a:xfrm>
          <a:prstGeom prst="rect">
            <a:avLst/>
          </a:prstGeom>
          <a:noFill/>
          <a:ln w="9360">
            <a:noFill/>
          </a:ln>
        </p:spPr>
        <p:txBody>
          <a:bodyPr numCol="1" spcCol="0" lIns="92160" rIns="92160" tIns="46080" bIns="46080" anchor="t">
            <a:noAutofit/>
          </a:bodyPr>
          <a:p>
            <a:pPr algn="just">
              <a:lnSpc>
                <a:spcPct val="100000"/>
              </a:lnSpc>
              <a:spcBef>
                <a:spcPts val="601"/>
              </a:spcBef>
              <a:buNone/>
              <a:tabLst>
                <a:tab algn="l" pos="230040"/>
              </a:tabLst>
            </a:pPr>
            <a:r>
              <a:rPr b="1" lang="en-US" sz="1800" spc="-7" strike="noStrike">
                <a:solidFill>
                  <a:srgbClr val="000000"/>
                </a:solidFill>
                <a:latin typeface="Times New Roman"/>
                <a:ea typeface="MS Gothic"/>
              </a:rPr>
              <a:t>Motion #1 (Internal):  To approve the meeting minutes of the 25 July 2022 ISUS call as shown in the document </a:t>
            </a:r>
            <a:r>
              <a:rPr b="1" lang="en-US" sz="1800" spc="-7" strike="noStrike" u="sng">
                <a:solidFill>
                  <a:srgbClr val="3333cc"/>
                </a:solidFill>
                <a:uFillTx/>
                <a:latin typeface="Times New Roman"/>
                <a:ea typeface="MS Gothic"/>
                <a:hlinkClick r:id="rId1"/>
              </a:rPr>
              <a:t>18-22-0082r3</a:t>
            </a:r>
            <a:r>
              <a:rPr b="1" lang="en-US" sz="1800" spc="-7" strike="noStrike">
                <a:solidFill>
                  <a:srgbClr val="000000"/>
                </a:solidFill>
                <a:latin typeface="Times New Roman"/>
                <a:ea typeface="MS Gothic"/>
              </a:rPr>
              <a:t>, with editorial privilege for the ISUS Chair. </a:t>
            </a:r>
            <a:endParaRPr b="0" lang="sv-SE" sz="1800" spc="-1" strike="noStrike">
              <a:latin typeface="Arial"/>
            </a:endParaRPr>
          </a:p>
          <a:p>
            <a:pPr marL="720000" algn="just">
              <a:lnSpc>
                <a:spcPct val="100000"/>
              </a:lnSpc>
              <a:spcBef>
                <a:spcPts val="499"/>
              </a:spcBef>
              <a:buNone/>
              <a:tabLst>
                <a:tab algn="l" pos="230040"/>
              </a:tabLst>
            </a:pPr>
            <a:r>
              <a:rPr b="0" lang="en-US" sz="1600" spc="-7" strike="noStrike">
                <a:solidFill>
                  <a:srgbClr val="000000"/>
                </a:solidFill>
                <a:latin typeface="Times New Roman"/>
                <a:ea typeface="MS Gothic"/>
              </a:rPr>
              <a:t>Moved:</a:t>
            </a:r>
            <a:endParaRPr b="0" lang="sv-SE" sz="1600" spc="-1" strike="noStrike">
              <a:latin typeface="Arial"/>
              <a:ea typeface="Noto Sans CJK SC"/>
            </a:endParaRPr>
          </a:p>
          <a:p>
            <a:pPr marL="720000" algn="just">
              <a:lnSpc>
                <a:spcPct val="100000"/>
              </a:lnSpc>
              <a:spcBef>
                <a:spcPts val="499"/>
              </a:spcBef>
              <a:buNone/>
              <a:tabLst>
                <a:tab algn="l" pos="230040"/>
              </a:tabLst>
            </a:pPr>
            <a:r>
              <a:rPr b="0" lang="en-US" sz="1600" spc="-7" strike="noStrike">
                <a:solidFill>
                  <a:srgbClr val="000000"/>
                </a:solidFill>
                <a:latin typeface="Times New Roman"/>
                <a:ea typeface="MS Gothic"/>
              </a:rPr>
              <a:t>Seconded:</a:t>
            </a:r>
            <a:endParaRPr b="0" lang="sv-SE" sz="1600" spc="-1" strike="noStrike">
              <a:latin typeface="Arial"/>
              <a:ea typeface="Noto Sans CJK SC"/>
            </a:endParaRPr>
          </a:p>
          <a:p>
            <a:pPr marL="720000" algn="just">
              <a:lnSpc>
                <a:spcPct val="100000"/>
              </a:lnSpc>
              <a:spcBef>
                <a:spcPts val="499"/>
              </a:spcBef>
              <a:buNone/>
              <a:tabLst>
                <a:tab algn="l" pos="230040"/>
              </a:tabLst>
            </a:pPr>
            <a:r>
              <a:rPr b="0" lang="en-US" sz="1600" spc="-7" strike="noStrike">
                <a:solidFill>
                  <a:srgbClr val="000000"/>
                </a:solidFill>
                <a:latin typeface="Times New Roman"/>
                <a:ea typeface="MS Gothic"/>
              </a:rPr>
              <a:t>Discussion:</a:t>
            </a:r>
            <a:endParaRPr b="0" lang="sv-SE" sz="1600" spc="-1" strike="noStrike">
              <a:latin typeface="Arial"/>
              <a:ea typeface="Noto Sans CJK SC"/>
            </a:endParaRPr>
          </a:p>
          <a:p>
            <a:pPr marL="720000" algn="just">
              <a:lnSpc>
                <a:spcPct val="100000"/>
              </a:lnSpc>
              <a:spcBef>
                <a:spcPts val="499"/>
              </a:spcBef>
              <a:buNone/>
              <a:tabLst>
                <a:tab algn="l" pos="230040"/>
              </a:tabLst>
            </a:pPr>
            <a:r>
              <a:rPr b="0" lang="en-US" sz="1600" spc="-7" strike="noStrike">
                <a:solidFill>
                  <a:srgbClr val="000000"/>
                </a:solidFill>
                <a:latin typeface="Times New Roman"/>
                <a:ea typeface="MS Gothic"/>
              </a:rPr>
              <a:t>Vote:</a:t>
            </a:r>
            <a:endParaRPr b="0" lang="sv-SE" sz="1600" spc="-1" strike="noStrike">
              <a:latin typeface="Arial"/>
              <a:ea typeface="Noto Sans CJK SC"/>
            </a:endParaRPr>
          </a:p>
          <a:p>
            <a:pPr marL="720000">
              <a:lnSpc>
                <a:spcPct val="100000"/>
              </a:lnSpc>
              <a:spcBef>
                <a:spcPts val="1417"/>
              </a:spcBef>
              <a:buNone/>
              <a:tabLst>
                <a:tab algn="l" pos="230040"/>
              </a:tabLst>
            </a:pPr>
            <a:endParaRPr b="0" lang="sv-SE" sz="1600" spc="-1" strike="noStrike">
              <a:latin typeface="Arial"/>
              <a:ea typeface="Noto Sans CJK SC"/>
            </a:endParaRPr>
          </a:p>
          <a:p>
            <a:pPr marL="399960" algn="just">
              <a:lnSpc>
                <a:spcPct val="100000"/>
              </a:lnSpc>
              <a:spcBef>
                <a:spcPts val="499"/>
              </a:spcBef>
              <a:buNone/>
              <a:tabLst>
                <a:tab algn="l" pos="0"/>
              </a:tabLst>
            </a:pPr>
            <a:endParaRPr b="0" lang="sv-SE" sz="1600" spc="-1" strike="noStrike">
              <a:latin typeface="Arial"/>
            </a:endParaRPr>
          </a:p>
          <a:p>
            <a:pPr>
              <a:lnSpc>
                <a:spcPct val="100000"/>
              </a:lnSpc>
              <a:spcBef>
                <a:spcPts val="1417"/>
              </a:spcBef>
              <a:buNone/>
              <a:tabLst>
                <a:tab algn="l" pos="230040"/>
              </a:tabLst>
            </a:pP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p:txBody>
      </p:sp>
      <p:sp>
        <p:nvSpPr>
          <p:cNvPr id="186"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DCE7622-1F41-4C79-9957-1704A85007E6}"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88" name="PlaceHolder 2"/>
          <p:cNvSpPr>
            <a:spLocks noGrp="1"/>
          </p:cNvSpPr>
          <p:nvPr>
            <p:ph type="dt"/>
          </p:nvPr>
        </p:nvSpPr>
        <p:spPr>
          <a:xfrm>
            <a:off x="914400" y="336600"/>
            <a:ext cx="304632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89" name="PlaceHolder 3"/>
          <p:cNvSpPr>
            <a:spLocks noGrp="1"/>
          </p:cNvSpPr>
          <p:nvPr>
            <p:ph type="title"/>
          </p:nvPr>
        </p:nvSpPr>
        <p:spPr>
          <a:xfrm>
            <a:off x="990720" y="606600"/>
            <a:ext cx="10365480" cy="8888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Main discussion</a:t>
            </a:r>
            <a:endParaRPr b="0" lang="sv-SE" sz="2800" spc="-1" strike="noStrike">
              <a:latin typeface="Arial"/>
            </a:endParaRPr>
          </a:p>
        </p:txBody>
      </p:sp>
      <p:sp>
        <p:nvSpPr>
          <p:cNvPr id="190" name="PlaceHolder 4"/>
          <p:cNvSpPr>
            <a:spLocks noGrp="1"/>
          </p:cNvSpPr>
          <p:nvPr>
            <p:ph/>
          </p:nvPr>
        </p:nvSpPr>
        <p:spPr>
          <a:xfrm>
            <a:off x="882720" y="1387800"/>
            <a:ext cx="10549800" cy="41115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Clean-slate rewrite</a:t>
            </a:r>
            <a:endParaRPr b="0" lang="sv-SE" sz="1800" spc="-1" strike="noStrike">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Proposal: go through document live on screen and see if anything can be kept, and if so what?</a:t>
            </a:r>
            <a:endParaRPr b="0" lang="sv-SE" sz="1800" spc="-1" strike="noStrike">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See first group draft document in </a:t>
            </a:r>
            <a:r>
              <a:rPr b="1" lang="en-US" sz="1800" spc="-7" strike="noStrike">
                <a:solidFill>
                  <a:srgbClr val="000000"/>
                </a:solidFill>
                <a:latin typeface="Times New Roman"/>
                <a:ea typeface="MS Gothic"/>
                <a:hlinkClick r:id="rId1"/>
              </a:rPr>
              <a:t>18-22-0085r0</a:t>
            </a:r>
            <a:endParaRPr b="0" lang="sv-SE" sz="1800" spc="-1" strike="noStrike">
              <a:latin typeface="Arial"/>
            </a:endParaRPr>
          </a:p>
          <a:p>
            <a:pPr marL="399960" algn="just">
              <a:lnSpc>
                <a:spcPct val="100000"/>
              </a:lnSpc>
              <a:spcBef>
                <a:spcPts val="499"/>
              </a:spcBef>
              <a:buNone/>
              <a:tabLst>
                <a:tab algn="l" pos="0"/>
              </a:tabLst>
            </a:pPr>
            <a:endParaRPr b="0" lang="sv-SE" sz="1800" spc="-1" strike="noStrike">
              <a:latin typeface="Arial"/>
            </a:endParaRPr>
          </a:p>
          <a:p>
            <a:pPr marL="399960">
              <a:lnSpc>
                <a:spcPct val="100000"/>
              </a:lnSpc>
              <a:buNone/>
              <a:tabLst>
                <a:tab algn="l" pos="0"/>
              </a:tabLst>
            </a:pPr>
            <a:endParaRPr b="0" lang="sv-SE" sz="1800" spc="-1" strike="noStrike">
              <a:latin typeface="Arial"/>
            </a:endParaRPr>
          </a:p>
          <a:p>
            <a:pPr marL="399960" algn="just">
              <a:lnSpc>
                <a:spcPct val="100000"/>
              </a:lnSpc>
              <a:spcBef>
                <a:spcPts val="601"/>
              </a:spcBef>
              <a:buNone/>
              <a:tabLst>
                <a:tab algn="l" pos="230040"/>
              </a:tabLst>
            </a:pPr>
            <a:endParaRPr b="0" lang="sv-SE" sz="1800" spc="-1" strike="noStrike">
              <a:latin typeface="Arial"/>
            </a:endParaRPr>
          </a:p>
        </p:txBody>
      </p:sp>
      <p:sp>
        <p:nvSpPr>
          <p:cNvPr id="191"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52DFFD96-0373-4917-9D8E-D70F68911737}"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93" name="PlaceHolder 2"/>
          <p:cNvSpPr>
            <a:spLocks noGrp="1"/>
          </p:cNvSpPr>
          <p:nvPr>
            <p:ph type="dt"/>
          </p:nvPr>
        </p:nvSpPr>
        <p:spPr>
          <a:xfrm>
            <a:off x="914400" y="336600"/>
            <a:ext cx="304632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94" name="PlaceHolder 3"/>
          <p:cNvSpPr>
            <a:spLocks noGrp="1"/>
          </p:cNvSpPr>
          <p:nvPr>
            <p:ph type="title"/>
          </p:nvPr>
        </p:nvSpPr>
        <p:spPr>
          <a:xfrm>
            <a:off x="990720" y="606600"/>
            <a:ext cx="10365480" cy="8888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business</a:t>
            </a:r>
            <a:endParaRPr b="0" lang="sv-SE" sz="2800" spc="-1" strike="noStrike">
              <a:latin typeface="Arial"/>
            </a:endParaRPr>
          </a:p>
        </p:txBody>
      </p:sp>
      <p:sp>
        <p:nvSpPr>
          <p:cNvPr id="195" name="PlaceHolder 4"/>
          <p:cNvSpPr>
            <a:spLocks noGrp="1"/>
          </p:cNvSpPr>
          <p:nvPr>
            <p:ph/>
          </p:nvPr>
        </p:nvSpPr>
        <p:spPr>
          <a:xfrm>
            <a:off x="914400" y="1523880"/>
            <a:ext cx="10473480" cy="41115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a:p>
            <a:pPr>
              <a:lnSpc>
                <a:spcPct val="100000"/>
              </a:lnSpc>
              <a:buNone/>
              <a:tabLst>
                <a:tab algn="l" pos="230040"/>
              </a:tabLst>
            </a:pPr>
            <a:endParaRPr b="0" lang="sv-SE" sz="1800" spc="-1" strike="noStrike">
              <a:latin typeface="Arial"/>
            </a:endParaRPr>
          </a:p>
          <a:p>
            <a:pPr marL="399960" algn="just">
              <a:lnSpc>
                <a:spcPct val="100000"/>
              </a:lnSpc>
              <a:spcBef>
                <a:spcPts val="499"/>
              </a:spcBef>
              <a:buNone/>
              <a:tabLst>
                <a:tab algn="l" pos="0"/>
              </a:tabLst>
            </a:pPr>
            <a:endParaRPr b="0" lang="sv-SE" sz="1800" spc="-1" strike="noStrike">
              <a:latin typeface="Arial"/>
            </a:endParaRPr>
          </a:p>
        </p:txBody>
      </p:sp>
      <p:sp>
        <p:nvSpPr>
          <p:cNvPr id="196"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8DD92884-A719-439C-A2D7-7D82DE52F438}"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98" name="PlaceHolder 2"/>
          <p:cNvSpPr>
            <a:spLocks noGrp="1"/>
          </p:cNvSpPr>
          <p:nvPr>
            <p:ph type="dt"/>
          </p:nvPr>
        </p:nvSpPr>
        <p:spPr>
          <a:xfrm>
            <a:off x="914400" y="336600"/>
            <a:ext cx="304632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99" name="PlaceHolder 3"/>
          <p:cNvSpPr>
            <a:spLocks noGrp="1"/>
          </p:cNvSpPr>
          <p:nvPr>
            <p:ph type="title"/>
          </p:nvPr>
        </p:nvSpPr>
        <p:spPr>
          <a:xfrm>
            <a:off x="734400" y="609480"/>
            <a:ext cx="10365480" cy="8888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sv-SE" sz="2800" spc="-1" strike="noStrike">
              <a:latin typeface="Arial"/>
            </a:endParaRPr>
          </a:p>
        </p:txBody>
      </p:sp>
      <p:sp>
        <p:nvSpPr>
          <p:cNvPr id="200" name="PlaceHolder 4"/>
          <p:cNvSpPr>
            <a:spLocks noGrp="1"/>
          </p:cNvSpPr>
          <p:nvPr>
            <p:ph/>
          </p:nvPr>
        </p:nvSpPr>
        <p:spPr>
          <a:xfrm>
            <a:off x="914400" y="1523880"/>
            <a:ext cx="10397520" cy="40554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a:t>
            </a:r>
            <a:endParaRPr b="0" lang="sv-SE" sz="18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a:t>
            </a:r>
            <a:endParaRPr b="0" lang="sv-SE" sz="1600" spc="-1" strike="noStrike">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sv-SE" sz="1800" spc="-1" strike="noStrike">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latin typeface="Times New Roman"/>
                <a:ea typeface="MS Gothic"/>
              </a:rPr>
              <a:t>Scheduled for 8 August 2022 at 11:00 ET. Call-in info available in slide-deck </a:t>
            </a:r>
            <a:r>
              <a:rPr b="0" lang="en-US" sz="1600" spc="-7" strike="noStrike" u="sng">
                <a:solidFill>
                  <a:srgbClr val="3333cc"/>
                </a:solidFill>
                <a:uFillTx/>
                <a:latin typeface="Times New Roman"/>
                <a:ea typeface="MS Gothic"/>
                <a:hlinkClick r:id="rId1"/>
              </a:rPr>
              <a:t>18-16-0038r24</a:t>
            </a:r>
            <a:r>
              <a:rPr b="0" lang="en-US" sz="1600" spc="-7" strike="noStrike">
                <a:latin typeface="Times New Roman"/>
                <a:ea typeface="MS Gothic"/>
              </a:rPr>
              <a:t> or in the </a:t>
            </a:r>
            <a:r>
              <a:rPr b="0" lang="en-US" sz="1600" spc="-7" strike="noStrike" u="sng">
                <a:solidFill>
                  <a:srgbClr val="3333cc"/>
                </a:solidFill>
                <a:uFillTx/>
                <a:latin typeface="Times New Roman"/>
                <a:ea typeface="MS Gothic"/>
                <a:hlinkClick r:id="rId2"/>
              </a:rPr>
              <a:t>Google Calendar</a:t>
            </a:r>
            <a:r>
              <a:rPr b="0" lang="en-US" sz="1600" spc="-7" strike="noStrike">
                <a:latin typeface="Times New Roman"/>
                <a:ea typeface="MS Gothic"/>
              </a:rPr>
              <a:t>.</a:t>
            </a:r>
            <a:endParaRPr b="0" lang="sv-SE" sz="1600" spc="-1" strike="noStrike">
              <a:latin typeface="Arial"/>
            </a:endParaRPr>
          </a:p>
          <a:p>
            <a:pPr algn="just">
              <a:lnSpc>
                <a:spcPct val="100000"/>
              </a:lnSpc>
              <a:spcBef>
                <a:spcPts val="1199"/>
              </a:spcBef>
              <a:buNone/>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sv-SE" sz="1600" spc="-1" strike="noStrike">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a:t>
            </a:r>
            <a:endParaRPr b="0" lang="sv-SE" sz="1600" spc="-1" strike="noStrike">
              <a:latin typeface="Arial"/>
            </a:endParaRPr>
          </a:p>
        </p:txBody>
      </p:sp>
      <p:sp>
        <p:nvSpPr>
          <p:cNvPr id="201"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dt"/>
          </p:nvPr>
        </p:nvSpPr>
        <p:spPr>
          <a:xfrm>
            <a:off x="912960" y="333360"/>
            <a:ext cx="220968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2" name="PlaceHolder 2"/>
          <p:cNvSpPr>
            <a:spLocks noGrp="1"/>
          </p:cNvSpPr>
          <p:nvPr>
            <p:ph type="title"/>
          </p:nvPr>
        </p:nvSpPr>
        <p:spPr>
          <a:xfrm>
            <a:off x="990720" y="606600"/>
            <a:ext cx="10365480" cy="88884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sv-SE" sz="2800" spc="-1" strike="noStrike">
              <a:latin typeface="Arial"/>
            </a:endParaRPr>
          </a:p>
        </p:txBody>
      </p:sp>
      <p:sp>
        <p:nvSpPr>
          <p:cNvPr id="143" name="PlaceHolder 3"/>
          <p:cNvSpPr>
            <a:spLocks noGrp="1"/>
          </p:cNvSpPr>
          <p:nvPr>
            <p:ph type="sldNum"/>
          </p:nvPr>
        </p:nvSpPr>
        <p:spPr>
          <a:xfrm>
            <a:off x="5643000" y="6475320"/>
            <a:ext cx="90828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14BF7994-289E-4C52-A871-5B604A48E4E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44" name="Rectangle 4"/>
          <p:cNvSpPr/>
          <p:nvPr/>
        </p:nvSpPr>
        <p:spPr>
          <a:xfrm>
            <a:off x="914400" y="1676520"/>
            <a:ext cx="10513800" cy="465984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45"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dt"/>
          </p:nvPr>
        </p:nvSpPr>
        <p:spPr>
          <a:xfrm>
            <a:off x="914400" y="336600"/>
            <a:ext cx="220968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47" name="PlaceHolder 2"/>
          <p:cNvSpPr>
            <a:spLocks noGrp="1"/>
          </p:cNvSpPr>
          <p:nvPr>
            <p:ph type="title"/>
          </p:nvPr>
        </p:nvSpPr>
        <p:spPr>
          <a:xfrm>
            <a:off x="990720" y="606600"/>
            <a:ext cx="10365480" cy="88884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sv-SE" sz="2800" spc="-1" strike="noStrike">
              <a:latin typeface="Arial"/>
            </a:endParaRPr>
          </a:p>
        </p:txBody>
      </p:sp>
      <p:sp>
        <p:nvSpPr>
          <p:cNvPr id="148" name="PlaceHolder 3"/>
          <p:cNvSpPr>
            <a:spLocks noGrp="1"/>
          </p:cNvSpPr>
          <p:nvPr>
            <p:ph type="sldNum"/>
          </p:nvPr>
        </p:nvSpPr>
        <p:spPr>
          <a:xfrm>
            <a:off x="5643000" y="6475320"/>
            <a:ext cx="90828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7EF6E2BD-347E-4175-82C9-B7154E645072}"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49" name="Rectangle 4"/>
          <p:cNvSpPr/>
          <p:nvPr/>
        </p:nvSpPr>
        <p:spPr>
          <a:xfrm>
            <a:off x="914400" y="1600200"/>
            <a:ext cx="10513800" cy="465984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50"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dt"/>
          </p:nvPr>
        </p:nvSpPr>
        <p:spPr>
          <a:xfrm>
            <a:off x="914400" y="336600"/>
            <a:ext cx="220968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52" name="PlaceHolder 2"/>
          <p:cNvSpPr>
            <a:spLocks noGrp="1"/>
          </p:cNvSpPr>
          <p:nvPr>
            <p:ph type="title"/>
          </p:nvPr>
        </p:nvSpPr>
        <p:spPr>
          <a:xfrm>
            <a:off x="990720" y="606600"/>
            <a:ext cx="10365480" cy="88884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sv-SE" sz="2800" spc="-1" strike="noStrike">
              <a:latin typeface="Arial"/>
            </a:endParaRPr>
          </a:p>
        </p:txBody>
      </p:sp>
      <p:sp>
        <p:nvSpPr>
          <p:cNvPr id="153" name="PlaceHolder 3"/>
          <p:cNvSpPr>
            <a:spLocks noGrp="1"/>
          </p:cNvSpPr>
          <p:nvPr>
            <p:ph type="sldNum"/>
          </p:nvPr>
        </p:nvSpPr>
        <p:spPr>
          <a:xfrm>
            <a:off x="5643000" y="6475320"/>
            <a:ext cx="90828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1FC969D5-E107-449A-B635-839172201BF5}" type="slidenum">
              <a:rPr b="0" lang="en-US" sz="1200" spc="-1" strike="noStrike">
                <a:solidFill>
                  <a:srgbClr val="000000"/>
                </a:solidFill>
                <a:latin typeface="Times New Roman"/>
                <a:ea typeface="MS Gothic"/>
              </a:rPr>
              <a:t>&lt;nummer&gt;</a:t>
            </a:fld>
            <a:endParaRPr b="0" lang="sv-SE" sz="1200" spc="-1" strike="noStrike">
              <a:latin typeface="Times New Roman"/>
            </a:endParaRPr>
          </a:p>
        </p:txBody>
      </p:sp>
      <p:sp>
        <p:nvSpPr>
          <p:cNvPr id="154" name="Rectangle 4"/>
          <p:cNvSpPr/>
          <p:nvPr/>
        </p:nvSpPr>
        <p:spPr>
          <a:xfrm>
            <a:off x="914400" y="1676520"/>
            <a:ext cx="10365480" cy="465984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55"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914400" y="637920"/>
            <a:ext cx="10437480" cy="9871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sv-SE" sz="2800" spc="-1" strike="noStrike">
              <a:latin typeface="Arial"/>
            </a:endParaRPr>
          </a:p>
        </p:txBody>
      </p:sp>
      <p:sp>
        <p:nvSpPr>
          <p:cNvPr id="157" name="PlaceHolder 2"/>
          <p:cNvSpPr>
            <a:spLocks noGrp="1"/>
          </p:cNvSpPr>
          <p:nvPr>
            <p:ph/>
          </p:nvPr>
        </p:nvSpPr>
        <p:spPr>
          <a:xfrm>
            <a:off x="2208960" y="1066680"/>
            <a:ext cx="7769160" cy="411156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58" name="PlaceHolder 3"/>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D94CDC8B-7540-4ADD-876B-4AC4FCF98E0B}"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59" name="PlaceHolder 4"/>
          <p:cNvSpPr>
            <a:spLocks noGrp="1"/>
          </p:cNvSpPr>
          <p:nvPr>
            <p:ph type="dt"/>
          </p:nvPr>
        </p:nvSpPr>
        <p:spPr>
          <a:xfrm>
            <a:off x="914400" y="336600"/>
            <a:ext cx="304632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60" name="Rectangle 6"/>
          <p:cNvSpPr/>
          <p:nvPr/>
        </p:nvSpPr>
        <p:spPr>
          <a:xfrm>
            <a:off x="914400" y="1905120"/>
            <a:ext cx="1043748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60"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72"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61"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990720" y="637920"/>
            <a:ext cx="10285200" cy="103680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sv-SE" sz="2800" spc="-1" strike="noStrike">
              <a:latin typeface="Arial"/>
            </a:endParaRPr>
          </a:p>
        </p:txBody>
      </p:sp>
      <p:sp>
        <p:nvSpPr>
          <p:cNvPr id="163" name="PlaceHolder 2"/>
          <p:cNvSpPr>
            <a:spLocks noGrp="1"/>
          </p:cNvSpPr>
          <p:nvPr>
            <p:ph/>
          </p:nvPr>
        </p:nvSpPr>
        <p:spPr>
          <a:xfrm>
            <a:off x="914400" y="1906560"/>
            <a:ext cx="10473480" cy="41115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sv-SE" sz="18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97"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sv-SE" sz="1600" spc="-1" strike="noStrike">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117"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sv-SE" sz="1800" spc="-1" strike="noStrike">
              <a:latin typeface="Arial"/>
            </a:endParaRPr>
          </a:p>
        </p:txBody>
      </p:sp>
      <p:sp>
        <p:nvSpPr>
          <p:cNvPr id="164" name="PlaceHolder 3"/>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4E9DCBE2-1E74-40C7-B45E-E4ED7FD0D243}"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65" name="PlaceHolder 4"/>
          <p:cNvSpPr>
            <a:spLocks noGrp="1"/>
          </p:cNvSpPr>
          <p:nvPr>
            <p:ph type="dt"/>
          </p:nvPr>
        </p:nvSpPr>
        <p:spPr>
          <a:xfrm>
            <a:off x="914400" y="336600"/>
            <a:ext cx="304632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66"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PlaceHolder 1"/>
          <p:cNvSpPr>
            <a:spLocks noGrp="1"/>
          </p:cNvSpPr>
          <p:nvPr>
            <p:ph type="title"/>
          </p:nvPr>
        </p:nvSpPr>
        <p:spPr>
          <a:xfrm>
            <a:off x="990720" y="637920"/>
            <a:ext cx="10397520" cy="103680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sv-SE" sz="2800" spc="-1" strike="noStrike">
              <a:latin typeface="Arial"/>
            </a:endParaRPr>
          </a:p>
        </p:txBody>
      </p:sp>
      <p:sp>
        <p:nvSpPr>
          <p:cNvPr id="168" name="PlaceHolder 2"/>
          <p:cNvSpPr>
            <a:spLocks noGrp="1"/>
          </p:cNvSpPr>
          <p:nvPr>
            <p:ph/>
          </p:nvPr>
        </p:nvSpPr>
        <p:spPr>
          <a:xfrm>
            <a:off x="914400" y="1905120"/>
            <a:ext cx="10473480" cy="411300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66"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sv-SE" sz="1800" spc="-1" strike="noStrike">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sv-SE" sz="1600" spc="-1" strike="noStrike">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77"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sv-SE" sz="1800" spc="-1" strike="noStrike">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a:p>
            <a:pPr marL="343080" indent="-343080">
              <a:lnSpc>
                <a:spcPct val="100000"/>
              </a:lnSpc>
              <a:spcBef>
                <a:spcPts val="601"/>
              </a:spcBef>
              <a:buNone/>
              <a:tabLst>
                <a:tab algn="l" pos="0"/>
              </a:tabLst>
            </a:pPr>
            <a:endParaRPr b="0" lang="sv-SE" sz="1800" spc="-1" strike="noStrike">
              <a:latin typeface="Arial"/>
            </a:endParaRPr>
          </a:p>
        </p:txBody>
      </p:sp>
      <p:sp>
        <p:nvSpPr>
          <p:cNvPr id="169" name="PlaceHolder 3"/>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05010589-EFF1-47CC-8B37-ECE5C05056FE}" type="slidenum">
              <a:rPr b="0" lang="en-GB" sz="1200" spc="-1" strike="noStrike">
                <a:solidFill>
                  <a:srgbClr val="000000"/>
                </a:solidFill>
                <a:latin typeface="Times New Roman"/>
                <a:ea typeface="MS Gothic"/>
              </a:rPr>
              <a:t>&lt;nummer&gt;</a:t>
            </a:fld>
            <a:endParaRPr b="0" lang="sv-SE" sz="1200" spc="-1" strike="noStrike">
              <a:latin typeface="Times New Roman"/>
            </a:endParaRPr>
          </a:p>
        </p:txBody>
      </p:sp>
      <p:sp>
        <p:nvSpPr>
          <p:cNvPr id="170" name="PlaceHolder 4"/>
          <p:cNvSpPr>
            <a:spLocks noGrp="1"/>
          </p:cNvSpPr>
          <p:nvPr>
            <p:ph type="dt"/>
          </p:nvPr>
        </p:nvSpPr>
        <p:spPr>
          <a:xfrm>
            <a:off x="914400" y="336600"/>
            <a:ext cx="304632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71"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BC27178-6CED-4AAE-96AD-0DEE99511B19}"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73" name="PlaceHolder 2"/>
          <p:cNvSpPr>
            <a:spLocks noGrp="1"/>
          </p:cNvSpPr>
          <p:nvPr>
            <p:ph type="dt"/>
          </p:nvPr>
        </p:nvSpPr>
        <p:spPr>
          <a:xfrm>
            <a:off x="914400" y="336600"/>
            <a:ext cx="304632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74" name="PlaceHolder 3"/>
          <p:cNvSpPr>
            <a:spLocks noGrp="1"/>
          </p:cNvSpPr>
          <p:nvPr>
            <p:ph type="title"/>
          </p:nvPr>
        </p:nvSpPr>
        <p:spPr>
          <a:xfrm>
            <a:off x="990720" y="606600"/>
            <a:ext cx="10365480" cy="8888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sv-SE" sz="2800" spc="-1" strike="noStrike">
              <a:latin typeface="Arial"/>
            </a:endParaRPr>
          </a:p>
        </p:txBody>
      </p:sp>
      <p:sp>
        <p:nvSpPr>
          <p:cNvPr id="175" name="PlaceHolder 4"/>
          <p:cNvSpPr>
            <a:spLocks noGrp="1"/>
          </p:cNvSpPr>
          <p:nvPr>
            <p:ph/>
          </p:nvPr>
        </p:nvSpPr>
        <p:spPr>
          <a:xfrm>
            <a:off x="914400" y="1525680"/>
            <a:ext cx="10473480" cy="41115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sv-SE" sz="18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“FIRST NAME LAST NAME, Affiliation” (e.g., Stuart Kerry, OK-Brit; Self)</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sv-SE" sz="1600" spc="-1" strike="noStrike">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a:p>
            <a:pPr algn="just">
              <a:lnSpc>
                <a:spcPct val="100000"/>
              </a:lnSpc>
              <a:spcBef>
                <a:spcPts val="601"/>
              </a:spcBef>
              <a:buNone/>
              <a:tabLst>
                <a:tab algn="l" pos="230040"/>
              </a:tabLst>
            </a:pPr>
            <a:endParaRPr b="0" lang="sv-SE" sz="1600" spc="-1" strike="noStrike">
              <a:latin typeface="Arial"/>
            </a:endParaRPr>
          </a:p>
        </p:txBody>
      </p:sp>
      <p:sp>
        <p:nvSpPr>
          <p:cNvPr id="176"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sldNum"/>
          </p:nvPr>
        </p:nvSpPr>
        <p:spPr>
          <a:xfrm>
            <a:off x="5689440" y="6475320"/>
            <a:ext cx="806760" cy="361800"/>
          </a:xfrm>
          <a:prstGeom prst="rect">
            <a:avLst/>
          </a:prstGeom>
          <a:noFill/>
          <a:ln w="9360">
            <a:noFill/>
          </a:ln>
        </p:spPr>
        <p:txBody>
          <a:bodyPr numCol="1" spcCol="0" lIns="0" rIns="0" tIns="0" bIns="0" anchor="t">
            <a:noAutofit/>
          </a:bodyPr>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2C6C7DFB-BEC9-4EE9-BF2B-A0CABAE18A69}" type="slidenum">
              <a:rPr b="0" lang="en-US" sz="1200" spc="-1" strike="noStrike">
                <a:solidFill>
                  <a:srgbClr val="000000"/>
                </a:solidFill>
                <a:latin typeface="Times New Roman"/>
                <a:ea typeface="MS PGothic"/>
              </a:rPr>
              <a:t>&lt;nummer&gt;</a:t>
            </a:fld>
            <a:endParaRPr b="0" lang="sv-SE" sz="1200" spc="-1" strike="noStrike">
              <a:latin typeface="Times New Roman"/>
            </a:endParaRPr>
          </a:p>
        </p:txBody>
      </p:sp>
      <p:sp>
        <p:nvSpPr>
          <p:cNvPr id="178" name="PlaceHolder 2"/>
          <p:cNvSpPr>
            <a:spLocks noGrp="1"/>
          </p:cNvSpPr>
          <p:nvPr>
            <p:ph type="dt"/>
          </p:nvPr>
        </p:nvSpPr>
        <p:spPr>
          <a:xfrm>
            <a:off x="914400" y="336600"/>
            <a:ext cx="3046320" cy="271080"/>
          </a:xfrm>
          <a:prstGeom prst="rect">
            <a:avLst/>
          </a:prstGeom>
          <a:noFill/>
          <a:ln w="9360">
            <a:noFill/>
          </a:ln>
        </p:spPr>
        <p:txBody>
          <a:bodyPr numCol="1" spcCol="0" lIns="0" rIns="0" tIns="0" bIns="0" anchor="b">
            <a:no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800" spc="-1" strike="noStrike">
                <a:solidFill>
                  <a:srgbClr val="000000"/>
                </a:solidFill>
                <a:latin typeface="Times New Roman"/>
                <a:ea typeface="MS Gothic"/>
              </a:rPr>
              <a:t>August 2022</a:t>
            </a:r>
            <a:endParaRPr b="0" lang="sv-SE" sz="1800" spc="-1" strike="noStrike">
              <a:latin typeface="Times New Roman"/>
            </a:endParaRPr>
          </a:p>
        </p:txBody>
      </p:sp>
      <p:sp>
        <p:nvSpPr>
          <p:cNvPr id="179" name="PlaceHolder 3"/>
          <p:cNvSpPr>
            <a:spLocks noGrp="1"/>
          </p:cNvSpPr>
          <p:nvPr>
            <p:ph type="title"/>
          </p:nvPr>
        </p:nvSpPr>
        <p:spPr>
          <a:xfrm>
            <a:off x="990720" y="606600"/>
            <a:ext cx="10365480" cy="88884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sv-SE" sz="2800" spc="-1" strike="noStrike">
              <a:latin typeface="Arial"/>
            </a:endParaRPr>
          </a:p>
        </p:txBody>
      </p:sp>
      <p:sp>
        <p:nvSpPr>
          <p:cNvPr id="180" name="PlaceHolder 4"/>
          <p:cNvSpPr>
            <a:spLocks noGrp="1"/>
          </p:cNvSpPr>
          <p:nvPr>
            <p:ph/>
          </p:nvPr>
        </p:nvSpPr>
        <p:spPr>
          <a:xfrm>
            <a:off x="914400" y="1525680"/>
            <a:ext cx="10581120" cy="49251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25 July 2022 call (doc nr. 18-22-0082)</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Main discussion items</a:t>
            </a:r>
            <a:endParaRPr b="0" lang="sv-SE" sz="1800" spc="-1" strike="noStrike">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Last week we discussed target audience:</a:t>
            </a:r>
            <a:endParaRPr b="0" lang="sv-SE" sz="1800" spc="-1" strike="noStrike">
              <a:latin typeface="Arial"/>
            </a:endParaRPr>
          </a:p>
          <a:p>
            <a:pPr lvl="2" marL="1296000" indent="-288000" algn="just">
              <a:lnSpc>
                <a:spcPct val="100000"/>
              </a:lnSpc>
              <a:spcBef>
                <a:spcPts val="850"/>
              </a:spcBef>
              <a:buClr>
                <a:srgbClr val="000000"/>
              </a:buClr>
              <a:buSzPct val="45000"/>
              <a:buFont typeface="Wingdings" charset="2"/>
              <a:buChar char=""/>
              <a:tabLst>
                <a:tab algn="l" pos="230040"/>
              </a:tabLst>
            </a:pPr>
            <a:r>
              <a:rPr b="1" lang="en-US" sz="1800" spc="-7" strike="noStrike">
                <a:solidFill>
                  <a:srgbClr val="000000"/>
                </a:solidFill>
                <a:latin typeface="Times New Roman"/>
                <a:ea typeface="MS Gothic"/>
              </a:rPr>
              <a:t>We want: general audience to be able to understand the document, something which makes sense when you search ”IEEE activities in unlicensed spectrum”.</a:t>
            </a:r>
            <a:endParaRPr b="0" lang="sv-SE" sz="1800" spc="-1" strike="noStrike">
              <a:latin typeface="Arial"/>
            </a:endParaRPr>
          </a:p>
          <a:p>
            <a:pPr lvl="1" marL="86400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Requires a complete re-write of the document? How do we get a first draft?</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 other business</a:t>
            </a:r>
            <a:endParaRPr b="0" lang="sv-SE" sz="1800" spc="-1" strike="noStrike">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Adjourn</a:t>
            </a: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a:p>
            <a:pPr algn="just">
              <a:lnSpc>
                <a:spcPct val="100000"/>
              </a:lnSpc>
              <a:spcBef>
                <a:spcPts val="601"/>
              </a:spcBef>
              <a:buNone/>
              <a:tabLst>
                <a:tab algn="l" pos="230040"/>
              </a:tabLst>
            </a:pPr>
            <a:endParaRPr b="0" lang="sv-SE" sz="1800" spc="-1" strike="noStrike">
              <a:latin typeface="Arial"/>
            </a:endParaRPr>
          </a:p>
        </p:txBody>
      </p:sp>
      <p:sp>
        <p:nvSpPr>
          <p:cNvPr id="181" name=""/>
          <p:cNvSpPr/>
          <p:nvPr/>
        </p:nvSpPr>
        <p:spPr>
          <a:xfrm>
            <a:off x="8460000" y="6480000"/>
            <a:ext cx="2878920" cy="25236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74362</TotalTime>
  <Application>LibreOffice/7.2.7.2$Linux_X86_64 LibreOffice_project/20$Build-2</Application>
  <AppVersion>15.0000</AppVersion>
  <Words>2429</Words>
  <Paragraphs>413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July 2022</cp:keywords>
  <dc:language>sv-SE</dc:language>
  <cp:lastModifiedBy>Amelia Andersdotter</cp:lastModifiedBy>
  <cp:lastPrinted>1601-01-01T00:00:00Z</cp:lastPrinted>
  <dcterms:modified xsi:type="dcterms:W3CDTF">2022-08-01T16:44:01Z</dcterms:modified>
  <cp:revision>4726</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22</vt:i4>
  </property>
  <property fmtid="{D5CDD505-2E9C-101B-9397-08002B2CF9AE}" pid="3" name="PresentationFormat">
    <vt:lpwstr>Widescreen</vt:lpwstr>
  </property>
  <property fmtid="{D5CDD505-2E9C-101B-9397-08002B2CF9AE}" pid="4" name="Slides">
    <vt:i4>25</vt:i4>
  </property>
</Properties>
</file>