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13.xml.rels" ContentType="application/vnd.openxmlformats-package.relationships+xml"/>
  <Override PartName="/ppt/notesSlides/_rels/notesSlide9.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4.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buNone/>
            </a:pPr>
            <a:r>
              <a:rPr b="0" lang="sv-SE" sz="4400" spc="-1" strike="noStrike">
                <a:latin typeface="Arial"/>
              </a:rPr>
              <a:t>Klicka för att flytta sidan</a:t>
            </a:r>
            <a:endParaRPr b="0" lang="sv-SE" sz="4400" spc="-1" strike="noStrike">
              <a:latin typeface="Arial"/>
            </a:endParaRPr>
          </a:p>
        </p:txBody>
      </p:sp>
      <p:sp>
        <p:nvSpPr>
          <p:cNvPr id="129"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sv-SE" sz="2000" spc="-1" strike="noStrike">
                <a:latin typeface="Arial"/>
              </a:rPr>
              <a:t>Klicka för att redigera anteckningarnas format</a:t>
            </a:r>
            <a:endParaRPr b="0" lang="sv-SE" sz="2000" spc="-1" strike="noStrike">
              <a:latin typeface="Arial"/>
            </a:endParaRPr>
          </a:p>
        </p:txBody>
      </p:sp>
      <p:sp>
        <p:nvSpPr>
          <p:cNvPr id="130"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sv-SE" sz="1400" spc="-1" strike="noStrike">
                <a:latin typeface="Times New Roman"/>
              </a:rPr>
              <a:t>&lt;sidhuvud&gt;</a:t>
            </a:r>
            <a:endParaRPr b="0" lang="sv-SE" sz="1400" spc="-1" strike="noStrike">
              <a:latin typeface="Times New Roman"/>
            </a:endParaRPr>
          </a:p>
        </p:txBody>
      </p:sp>
      <p:sp>
        <p:nvSpPr>
          <p:cNvPr id="131" name="PlaceHolder 4"/>
          <p:cNvSpPr>
            <a:spLocks noGrp="1"/>
          </p:cNvSpPr>
          <p:nvPr>
            <p:ph type="dt"/>
          </p:nvPr>
        </p:nvSpPr>
        <p:spPr>
          <a:xfrm>
            <a:off x="4278960" y="0"/>
            <a:ext cx="3280680" cy="534240"/>
          </a:xfrm>
          <a:prstGeom prst="rect">
            <a:avLst/>
          </a:prstGeom>
          <a:noFill/>
          <a:ln w="0">
            <a:noFill/>
          </a:ln>
        </p:spPr>
        <p:txBody>
          <a:bodyPr lIns="0" rIns="0" tIns="0" bIns="0" anchor="t">
            <a:noAutofit/>
          </a:bodyPr>
          <a:p>
            <a:pPr algn="r">
              <a:buNone/>
            </a:pPr>
            <a:r>
              <a:rPr b="0" lang="sv-SE" sz="1400" spc="-1" strike="noStrike">
                <a:latin typeface="Times New Roman"/>
              </a:rPr>
              <a:t>&lt;datum/tid&gt;</a:t>
            </a:r>
            <a:endParaRPr b="0" lang="sv-SE" sz="1400" spc="-1" strike="noStrike">
              <a:latin typeface="Times New Roman"/>
            </a:endParaRPr>
          </a:p>
        </p:txBody>
      </p:sp>
      <p:sp>
        <p:nvSpPr>
          <p:cNvPr id="132" name="PlaceHolder 5"/>
          <p:cNvSpPr>
            <a:spLocks noGrp="1"/>
          </p:cNvSpPr>
          <p:nvPr>
            <p:ph type="ftr"/>
          </p:nvPr>
        </p:nvSpPr>
        <p:spPr>
          <a:xfrm>
            <a:off x="0" y="10157400"/>
            <a:ext cx="3280680" cy="534240"/>
          </a:xfrm>
          <a:prstGeom prst="rect">
            <a:avLst/>
          </a:prstGeom>
          <a:noFill/>
          <a:ln w="0">
            <a:noFill/>
          </a:ln>
        </p:spPr>
        <p:txBody>
          <a:bodyPr lIns="0" rIns="0" tIns="0" bIns="0" anchor="b">
            <a:noAutofit/>
          </a:bodyPr>
          <a:p>
            <a:r>
              <a:rPr b="0" lang="sv-SE" sz="1400" spc="-1" strike="noStrike">
                <a:latin typeface="Times New Roman"/>
              </a:rPr>
              <a:t>&lt;sidfot&gt;</a:t>
            </a:r>
            <a:endParaRPr b="0" lang="sv-SE" sz="1400" spc="-1" strike="noStrike">
              <a:latin typeface="Times New Roman"/>
            </a:endParaRPr>
          </a:p>
        </p:txBody>
      </p:sp>
      <p:sp>
        <p:nvSpPr>
          <p:cNvPr id="133" name="PlaceHolder 6"/>
          <p:cNvSpPr>
            <a:spLocks noGrp="1"/>
          </p:cNvSpPr>
          <p:nvPr>
            <p:ph type="sldNum"/>
          </p:nvPr>
        </p:nvSpPr>
        <p:spPr>
          <a:xfrm>
            <a:off x="4278960" y="10157400"/>
            <a:ext cx="3280680" cy="534240"/>
          </a:xfrm>
          <a:prstGeom prst="rect">
            <a:avLst/>
          </a:prstGeom>
          <a:noFill/>
          <a:ln w="0">
            <a:noFill/>
          </a:ln>
        </p:spPr>
        <p:txBody>
          <a:bodyPr lIns="0" rIns="0" tIns="0" bIns="0" anchor="b">
            <a:noAutofit/>
          </a:bodyPr>
          <a:p>
            <a:pPr algn="r">
              <a:buNone/>
            </a:pPr>
            <a:fld id="{666240B2-8A4E-415D-B64F-39209DF6615E}" type="slidenum">
              <a:rPr b="0" lang="sv-SE" sz="1400" spc="-1" strike="noStrike">
                <a:latin typeface="Times New Roman"/>
              </a:rPr>
              <a:t>&lt;nummer&gt;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PlaceHolder 1"/>
          <p:cNvSpPr>
            <a:spLocks noGrp="1"/>
          </p:cNvSpPr>
          <p:nvPr>
            <p:ph type="hdr"/>
          </p:nvPr>
        </p:nvSpPr>
        <p:spPr>
          <a:xfrm>
            <a:off x="5640480" y="96840"/>
            <a:ext cx="637920" cy="2091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3" name="PlaceHolder 2"/>
          <p:cNvSpPr>
            <a:spLocks noGrp="1"/>
          </p:cNvSpPr>
          <p:nvPr>
            <p:ph type="dt"/>
          </p:nvPr>
        </p:nvSpPr>
        <p:spPr>
          <a:xfrm>
            <a:off x="654120" y="96840"/>
            <a:ext cx="823680" cy="2091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4" name="PlaceHolder 3"/>
          <p:cNvSpPr>
            <a:spLocks noGrp="1"/>
          </p:cNvSpPr>
          <p:nvPr>
            <p:ph type="ftr"/>
          </p:nvPr>
        </p:nvSpPr>
        <p:spPr>
          <a:xfrm>
            <a:off x="5357880" y="8985240"/>
            <a:ext cx="920520" cy="17928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5" name="PlaceHolder 4"/>
          <p:cNvSpPr>
            <a:spLocks noGrp="1"/>
          </p:cNvSpPr>
          <p:nvPr>
            <p:ph type="sldNum"/>
          </p:nvPr>
        </p:nvSpPr>
        <p:spPr>
          <a:xfrm>
            <a:off x="3222720" y="8985240"/>
            <a:ext cx="509400" cy="36180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B71C5BC-6E75-4BF0-8B84-6FACCC093E15}"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206" name="Text Box 2"/>
          <p:cNvSpPr/>
          <p:nvPr/>
        </p:nvSpPr>
        <p:spPr>
          <a:xfrm>
            <a:off x="1154160" y="701640"/>
            <a:ext cx="4624200" cy="3466800"/>
          </a:xfrm>
          <a:prstGeom prst="rect">
            <a:avLst/>
          </a:prstGeom>
          <a:solidFill>
            <a:srgbClr val="ffffff"/>
          </a:solidFill>
          <a:ln w="9525">
            <a:solidFill>
              <a:srgbClr val="000000"/>
            </a:solidFill>
            <a:miter/>
          </a:ln>
        </p:spPr>
        <p:style>
          <a:lnRef idx="0"/>
          <a:fillRef idx="0"/>
          <a:effectRef idx="0"/>
          <a:fontRef idx="minor"/>
        </p:style>
      </p:sp>
      <p:sp>
        <p:nvSpPr>
          <p:cNvPr id="207" name="PlaceHolder 5"/>
          <p:cNvSpPr>
            <a:spLocks noGrp="1"/>
          </p:cNvSpPr>
          <p:nvPr>
            <p:ph type="body"/>
          </p:nvPr>
        </p:nvSpPr>
        <p:spPr>
          <a:xfrm>
            <a:off x="923760" y="4408560"/>
            <a:ext cx="5084640" cy="4268520"/>
          </a:xfrm>
          <a:prstGeom prst="rect">
            <a:avLst/>
          </a:prstGeom>
          <a:noFill/>
          <a:ln w="9360">
            <a:noFill/>
          </a:ln>
        </p:spPr>
        <p:txBody>
          <a:bodyPr numCol="1" spcCol="0" lIns="93600" rIns="93600" tIns="46080" bIns="46080" anchor="ctr">
            <a:noAutofit/>
          </a:bodyPr>
          <a:p>
            <a:endParaRPr b="0" lang="sv-SE"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PlaceHolder 1"/>
          <p:cNvSpPr>
            <a:spLocks noGrp="1"/>
          </p:cNvSpPr>
          <p:nvPr>
            <p:ph type="sldImg"/>
          </p:nvPr>
        </p:nvSpPr>
        <p:spPr>
          <a:xfrm>
            <a:off x="385920" y="701640"/>
            <a:ext cx="6159240" cy="3465360"/>
          </a:xfrm>
          <a:prstGeom prst="rect">
            <a:avLst/>
          </a:prstGeom>
          <a:ln w="0">
            <a:noFill/>
          </a:ln>
        </p:spPr>
      </p:sp>
      <p:sp>
        <p:nvSpPr>
          <p:cNvPr id="242" name="PlaceHolder 2"/>
          <p:cNvSpPr>
            <a:spLocks noGrp="1"/>
          </p:cNvSpPr>
          <p:nvPr>
            <p:ph type="body"/>
          </p:nvPr>
        </p:nvSpPr>
        <p:spPr>
          <a:xfrm>
            <a:off x="923760" y="4408560"/>
            <a:ext cx="5082840" cy="41734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43" name="PlaceHolder 3"/>
          <p:cNvSpPr>
            <a:spLocks noGrp="1"/>
          </p:cNvSpPr>
          <p:nvPr>
            <p:ph type="hdr"/>
          </p:nvPr>
        </p:nvSpPr>
        <p:spPr>
          <a:xfrm>
            <a:off x="5640480" y="96840"/>
            <a:ext cx="637920" cy="2091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44" name="PlaceHolder 4"/>
          <p:cNvSpPr>
            <a:spLocks noGrp="1"/>
          </p:cNvSpPr>
          <p:nvPr>
            <p:ph type="dt"/>
          </p:nvPr>
        </p:nvSpPr>
        <p:spPr>
          <a:xfrm>
            <a:off x="654120" y="96840"/>
            <a:ext cx="823680" cy="2091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45" name="PlaceHolder 5"/>
          <p:cNvSpPr>
            <a:spLocks noGrp="1"/>
          </p:cNvSpPr>
          <p:nvPr>
            <p:ph type="ftr"/>
          </p:nvPr>
        </p:nvSpPr>
        <p:spPr>
          <a:xfrm>
            <a:off x="5357880" y="8985240"/>
            <a:ext cx="920520" cy="17928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46" name="PlaceHolder 6"/>
          <p:cNvSpPr>
            <a:spLocks noGrp="1"/>
          </p:cNvSpPr>
          <p:nvPr>
            <p:ph type="sldNum"/>
          </p:nvPr>
        </p:nvSpPr>
        <p:spPr>
          <a:xfrm>
            <a:off x="3222720" y="8985240"/>
            <a:ext cx="509400" cy="36180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00BEEE6E-01E5-4315-90A4-DCBBD4F68875}"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7" name="PlaceHolder 1"/>
          <p:cNvSpPr>
            <a:spLocks noGrp="1"/>
          </p:cNvSpPr>
          <p:nvPr>
            <p:ph type="sldImg"/>
          </p:nvPr>
        </p:nvSpPr>
        <p:spPr>
          <a:xfrm>
            <a:off x="385920" y="701640"/>
            <a:ext cx="6159240" cy="3465360"/>
          </a:xfrm>
          <a:prstGeom prst="rect">
            <a:avLst/>
          </a:prstGeom>
          <a:ln w="0">
            <a:noFill/>
          </a:ln>
        </p:spPr>
      </p:sp>
      <p:sp>
        <p:nvSpPr>
          <p:cNvPr id="248" name="PlaceHolder 2"/>
          <p:cNvSpPr>
            <a:spLocks noGrp="1"/>
          </p:cNvSpPr>
          <p:nvPr>
            <p:ph type="body"/>
          </p:nvPr>
        </p:nvSpPr>
        <p:spPr>
          <a:xfrm>
            <a:off x="923760" y="4408560"/>
            <a:ext cx="5082840" cy="41734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49" name="PlaceHolder 3"/>
          <p:cNvSpPr>
            <a:spLocks noGrp="1"/>
          </p:cNvSpPr>
          <p:nvPr>
            <p:ph type="hdr"/>
          </p:nvPr>
        </p:nvSpPr>
        <p:spPr>
          <a:xfrm>
            <a:off x="5640480" y="96840"/>
            <a:ext cx="637920" cy="2091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50" name="PlaceHolder 4"/>
          <p:cNvSpPr>
            <a:spLocks noGrp="1"/>
          </p:cNvSpPr>
          <p:nvPr>
            <p:ph type="dt"/>
          </p:nvPr>
        </p:nvSpPr>
        <p:spPr>
          <a:xfrm>
            <a:off x="654120" y="96840"/>
            <a:ext cx="823680" cy="2091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51" name="PlaceHolder 5"/>
          <p:cNvSpPr>
            <a:spLocks noGrp="1"/>
          </p:cNvSpPr>
          <p:nvPr>
            <p:ph type="ftr"/>
          </p:nvPr>
        </p:nvSpPr>
        <p:spPr>
          <a:xfrm>
            <a:off x="5357880" y="8985240"/>
            <a:ext cx="920520" cy="17928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52" name="PlaceHolder 6"/>
          <p:cNvSpPr>
            <a:spLocks noGrp="1"/>
          </p:cNvSpPr>
          <p:nvPr>
            <p:ph type="sldNum"/>
          </p:nvPr>
        </p:nvSpPr>
        <p:spPr>
          <a:xfrm>
            <a:off x="3222720" y="8985240"/>
            <a:ext cx="509400" cy="36180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D0AE88EF-F7D4-4C6B-8974-47A84A457D43}"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PlaceHolder 1"/>
          <p:cNvSpPr>
            <a:spLocks noGrp="1"/>
          </p:cNvSpPr>
          <p:nvPr>
            <p:ph type="sldImg"/>
          </p:nvPr>
        </p:nvSpPr>
        <p:spPr>
          <a:xfrm>
            <a:off x="385920" y="701640"/>
            <a:ext cx="6159240" cy="3465360"/>
          </a:xfrm>
          <a:prstGeom prst="rect">
            <a:avLst/>
          </a:prstGeom>
          <a:ln w="0">
            <a:noFill/>
          </a:ln>
        </p:spPr>
      </p:sp>
      <p:sp>
        <p:nvSpPr>
          <p:cNvPr id="254" name="PlaceHolder 2"/>
          <p:cNvSpPr>
            <a:spLocks noGrp="1"/>
          </p:cNvSpPr>
          <p:nvPr>
            <p:ph type="body"/>
          </p:nvPr>
        </p:nvSpPr>
        <p:spPr>
          <a:xfrm>
            <a:off x="923760" y="4408560"/>
            <a:ext cx="5082840" cy="41734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55" name="PlaceHolder 3"/>
          <p:cNvSpPr>
            <a:spLocks noGrp="1"/>
          </p:cNvSpPr>
          <p:nvPr>
            <p:ph type="hdr"/>
          </p:nvPr>
        </p:nvSpPr>
        <p:spPr>
          <a:xfrm>
            <a:off x="5640480" y="96840"/>
            <a:ext cx="637920" cy="2091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56" name="PlaceHolder 4"/>
          <p:cNvSpPr>
            <a:spLocks noGrp="1"/>
          </p:cNvSpPr>
          <p:nvPr>
            <p:ph type="dt"/>
          </p:nvPr>
        </p:nvSpPr>
        <p:spPr>
          <a:xfrm>
            <a:off x="654120" y="96840"/>
            <a:ext cx="823680" cy="2091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57" name="PlaceHolder 5"/>
          <p:cNvSpPr>
            <a:spLocks noGrp="1"/>
          </p:cNvSpPr>
          <p:nvPr>
            <p:ph type="ftr"/>
          </p:nvPr>
        </p:nvSpPr>
        <p:spPr>
          <a:xfrm>
            <a:off x="5357880" y="8985240"/>
            <a:ext cx="920520" cy="17928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58" name="PlaceHolder 6"/>
          <p:cNvSpPr>
            <a:spLocks noGrp="1"/>
          </p:cNvSpPr>
          <p:nvPr>
            <p:ph type="sldNum"/>
          </p:nvPr>
        </p:nvSpPr>
        <p:spPr>
          <a:xfrm>
            <a:off x="3222720" y="8985240"/>
            <a:ext cx="509400" cy="36180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E7C04D2-2021-4842-8CBB-9466CBEBC1DA}"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PlaceHolder 1"/>
          <p:cNvSpPr>
            <a:spLocks noGrp="1"/>
          </p:cNvSpPr>
          <p:nvPr>
            <p:ph type="sldImg"/>
          </p:nvPr>
        </p:nvSpPr>
        <p:spPr>
          <a:xfrm>
            <a:off x="385920" y="701640"/>
            <a:ext cx="6159240" cy="3465360"/>
          </a:xfrm>
          <a:prstGeom prst="rect">
            <a:avLst/>
          </a:prstGeom>
          <a:ln w="0">
            <a:noFill/>
          </a:ln>
        </p:spPr>
      </p:sp>
      <p:sp>
        <p:nvSpPr>
          <p:cNvPr id="260" name="PlaceHolder 2"/>
          <p:cNvSpPr>
            <a:spLocks noGrp="1"/>
          </p:cNvSpPr>
          <p:nvPr>
            <p:ph type="body"/>
          </p:nvPr>
        </p:nvSpPr>
        <p:spPr>
          <a:xfrm>
            <a:off x="923760" y="4408560"/>
            <a:ext cx="5082840" cy="41734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61" name="PlaceHolder 3"/>
          <p:cNvSpPr>
            <a:spLocks noGrp="1"/>
          </p:cNvSpPr>
          <p:nvPr>
            <p:ph type="hdr"/>
          </p:nvPr>
        </p:nvSpPr>
        <p:spPr>
          <a:xfrm>
            <a:off x="5640480" y="96840"/>
            <a:ext cx="637920" cy="2091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62" name="PlaceHolder 4"/>
          <p:cNvSpPr>
            <a:spLocks noGrp="1"/>
          </p:cNvSpPr>
          <p:nvPr>
            <p:ph type="dt"/>
          </p:nvPr>
        </p:nvSpPr>
        <p:spPr>
          <a:xfrm>
            <a:off x="654120" y="96840"/>
            <a:ext cx="823680" cy="2091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63" name="PlaceHolder 5"/>
          <p:cNvSpPr>
            <a:spLocks noGrp="1"/>
          </p:cNvSpPr>
          <p:nvPr>
            <p:ph type="ftr"/>
          </p:nvPr>
        </p:nvSpPr>
        <p:spPr>
          <a:xfrm>
            <a:off x="5357880" y="8985240"/>
            <a:ext cx="920520" cy="17928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64" name="PlaceHolder 6"/>
          <p:cNvSpPr>
            <a:spLocks noGrp="1"/>
          </p:cNvSpPr>
          <p:nvPr>
            <p:ph type="sldNum"/>
          </p:nvPr>
        </p:nvSpPr>
        <p:spPr>
          <a:xfrm>
            <a:off x="3222720" y="8985240"/>
            <a:ext cx="509400" cy="36180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86CBA625-9BEF-4D13-8A6C-99039A443C9D}"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PlaceHolder 1"/>
          <p:cNvSpPr>
            <a:spLocks noGrp="1"/>
          </p:cNvSpPr>
          <p:nvPr>
            <p:ph type="hdr"/>
          </p:nvPr>
        </p:nvSpPr>
        <p:spPr>
          <a:xfrm>
            <a:off x="5640480" y="96840"/>
            <a:ext cx="637920" cy="2091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209" name="PlaceHolder 2"/>
          <p:cNvSpPr>
            <a:spLocks noGrp="1"/>
          </p:cNvSpPr>
          <p:nvPr>
            <p:ph type="dt"/>
          </p:nvPr>
        </p:nvSpPr>
        <p:spPr>
          <a:xfrm>
            <a:off x="654120" y="96840"/>
            <a:ext cx="823680" cy="2091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210" name="PlaceHolder 3"/>
          <p:cNvSpPr>
            <a:spLocks noGrp="1"/>
          </p:cNvSpPr>
          <p:nvPr>
            <p:ph type="ftr"/>
          </p:nvPr>
        </p:nvSpPr>
        <p:spPr>
          <a:xfrm>
            <a:off x="5357880" y="8985240"/>
            <a:ext cx="920520" cy="17928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211" name="PlaceHolder 4"/>
          <p:cNvSpPr>
            <a:spLocks noGrp="1"/>
          </p:cNvSpPr>
          <p:nvPr>
            <p:ph type="sldNum"/>
          </p:nvPr>
        </p:nvSpPr>
        <p:spPr>
          <a:xfrm>
            <a:off x="3279240" y="9000720"/>
            <a:ext cx="413280" cy="1828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E060C69-30F2-40BA-B1AB-35E2582D689A}"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212" name="Rectangle 7"/>
          <p:cNvSpPr/>
          <p:nvPr/>
        </p:nvSpPr>
        <p:spPr>
          <a:xfrm>
            <a:off x="3885840" y="8830440"/>
            <a:ext cx="2970360" cy="46404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D09E48A1-23B0-4E1D-884E-FDFA54E5FE51}"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213" name="PlaceHolder 5"/>
          <p:cNvSpPr>
            <a:spLocks noGrp="1"/>
          </p:cNvSpPr>
          <p:nvPr>
            <p:ph type="sldImg"/>
          </p:nvPr>
        </p:nvSpPr>
        <p:spPr>
          <a:xfrm>
            <a:off x="334800" y="698400"/>
            <a:ext cx="6188040" cy="3481200"/>
          </a:xfrm>
          <a:prstGeom prst="rect">
            <a:avLst/>
          </a:prstGeom>
          <a:ln w="0">
            <a:noFill/>
          </a:ln>
        </p:spPr>
      </p:sp>
      <p:sp>
        <p:nvSpPr>
          <p:cNvPr id="214" name="PlaceHolder 6"/>
          <p:cNvSpPr>
            <a:spLocks noGrp="1"/>
          </p:cNvSpPr>
          <p:nvPr>
            <p:ph type="body"/>
          </p:nvPr>
        </p:nvSpPr>
        <p:spPr>
          <a:xfrm>
            <a:off x="915480" y="4416120"/>
            <a:ext cx="5025600" cy="418032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PlaceHolder 1"/>
          <p:cNvSpPr>
            <a:spLocks noGrp="1"/>
          </p:cNvSpPr>
          <p:nvPr>
            <p:ph type="hdr"/>
          </p:nvPr>
        </p:nvSpPr>
        <p:spPr>
          <a:xfrm>
            <a:off x="5640480" y="96840"/>
            <a:ext cx="637920" cy="2091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216" name="PlaceHolder 2"/>
          <p:cNvSpPr>
            <a:spLocks noGrp="1"/>
          </p:cNvSpPr>
          <p:nvPr>
            <p:ph type="dt"/>
          </p:nvPr>
        </p:nvSpPr>
        <p:spPr>
          <a:xfrm>
            <a:off x="654120" y="96840"/>
            <a:ext cx="823680" cy="2091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217" name="PlaceHolder 3"/>
          <p:cNvSpPr>
            <a:spLocks noGrp="1"/>
          </p:cNvSpPr>
          <p:nvPr>
            <p:ph type="ftr"/>
          </p:nvPr>
        </p:nvSpPr>
        <p:spPr>
          <a:xfrm>
            <a:off x="5357880" y="8985240"/>
            <a:ext cx="920520" cy="17928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218" name="PlaceHolder 4"/>
          <p:cNvSpPr>
            <a:spLocks noGrp="1"/>
          </p:cNvSpPr>
          <p:nvPr>
            <p:ph type="sldNum"/>
          </p:nvPr>
        </p:nvSpPr>
        <p:spPr>
          <a:xfrm>
            <a:off x="3279240" y="9000720"/>
            <a:ext cx="413280" cy="1828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5E3E3520-859F-4561-AD8B-090206350239}"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219" name="Rectangle 7"/>
          <p:cNvSpPr/>
          <p:nvPr/>
        </p:nvSpPr>
        <p:spPr>
          <a:xfrm>
            <a:off x="3885840" y="8830440"/>
            <a:ext cx="2970360" cy="46404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F00089C6-2177-4BD5-9536-CBB41CE70BFA}"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220" name="PlaceHolder 5"/>
          <p:cNvSpPr>
            <a:spLocks noGrp="1"/>
          </p:cNvSpPr>
          <p:nvPr>
            <p:ph type="sldImg"/>
          </p:nvPr>
        </p:nvSpPr>
        <p:spPr>
          <a:xfrm>
            <a:off x="334800" y="698400"/>
            <a:ext cx="6188040" cy="3481200"/>
          </a:xfrm>
          <a:prstGeom prst="rect">
            <a:avLst/>
          </a:prstGeom>
          <a:ln w="0">
            <a:noFill/>
          </a:ln>
        </p:spPr>
      </p:sp>
      <p:sp>
        <p:nvSpPr>
          <p:cNvPr id="221" name="PlaceHolder 6"/>
          <p:cNvSpPr>
            <a:spLocks noGrp="1"/>
          </p:cNvSpPr>
          <p:nvPr>
            <p:ph type="body"/>
          </p:nvPr>
        </p:nvSpPr>
        <p:spPr>
          <a:xfrm>
            <a:off x="915480" y="4416120"/>
            <a:ext cx="5025600" cy="418032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PlaceHolder 1"/>
          <p:cNvSpPr>
            <a:spLocks noGrp="1"/>
          </p:cNvSpPr>
          <p:nvPr>
            <p:ph type="hdr"/>
          </p:nvPr>
        </p:nvSpPr>
        <p:spPr>
          <a:xfrm>
            <a:off x="5640480" y="96840"/>
            <a:ext cx="637920" cy="2091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223" name="PlaceHolder 2"/>
          <p:cNvSpPr>
            <a:spLocks noGrp="1"/>
          </p:cNvSpPr>
          <p:nvPr>
            <p:ph type="dt"/>
          </p:nvPr>
        </p:nvSpPr>
        <p:spPr>
          <a:xfrm>
            <a:off x="654120" y="96840"/>
            <a:ext cx="823680" cy="2091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224" name="PlaceHolder 3"/>
          <p:cNvSpPr>
            <a:spLocks noGrp="1"/>
          </p:cNvSpPr>
          <p:nvPr>
            <p:ph type="ftr"/>
          </p:nvPr>
        </p:nvSpPr>
        <p:spPr>
          <a:xfrm>
            <a:off x="5357880" y="8985240"/>
            <a:ext cx="920520" cy="17928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225" name="PlaceHolder 4"/>
          <p:cNvSpPr>
            <a:spLocks noGrp="1"/>
          </p:cNvSpPr>
          <p:nvPr>
            <p:ph type="sldNum"/>
          </p:nvPr>
        </p:nvSpPr>
        <p:spPr>
          <a:xfrm>
            <a:off x="3279240" y="9000720"/>
            <a:ext cx="413280" cy="1828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B74C8774-90A1-4D47-8FDE-0DE90D4CB438}"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226" name="Rectangle 7"/>
          <p:cNvSpPr/>
          <p:nvPr/>
        </p:nvSpPr>
        <p:spPr>
          <a:xfrm>
            <a:off x="3885840" y="8830440"/>
            <a:ext cx="2970360" cy="46404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ACA66DD5-0FBD-4C69-9B32-9CDC1552C721}"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227" name="PlaceHolder 5"/>
          <p:cNvSpPr>
            <a:spLocks noGrp="1"/>
          </p:cNvSpPr>
          <p:nvPr>
            <p:ph type="sldImg"/>
          </p:nvPr>
        </p:nvSpPr>
        <p:spPr>
          <a:xfrm>
            <a:off x="334800" y="698400"/>
            <a:ext cx="6188040" cy="3481200"/>
          </a:xfrm>
          <a:prstGeom prst="rect">
            <a:avLst/>
          </a:prstGeom>
          <a:ln w="0">
            <a:noFill/>
          </a:ln>
        </p:spPr>
      </p:sp>
      <p:sp>
        <p:nvSpPr>
          <p:cNvPr id="228" name="PlaceHolder 6"/>
          <p:cNvSpPr>
            <a:spLocks noGrp="1"/>
          </p:cNvSpPr>
          <p:nvPr>
            <p:ph type="body"/>
          </p:nvPr>
        </p:nvSpPr>
        <p:spPr>
          <a:xfrm>
            <a:off x="915480" y="4416120"/>
            <a:ext cx="5025600" cy="418032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PlaceHolder 1"/>
          <p:cNvSpPr>
            <a:spLocks noGrp="1"/>
          </p:cNvSpPr>
          <p:nvPr>
            <p:ph type="sldImg"/>
          </p:nvPr>
        </p:nvSpPr>
        <p:spPr>
          <a:xfrm>
            <a:off x="385920" y="701640"/>
            <a:ext cx="6159240" cy="3465360"/>
          </a:xfrm>
          <a:prstGeom prst="rect">
            <a:avLst/>
          </a:prstGeom>
          <a:ln w="0">
            <a:noFill/>
          </a:ln>
        </p:spPr>
      </p:sp>
      <p:sp>
        <p:nvSpPr>
          <p:cNvPr id="230" name="PlaceHolder 2"/>
          <p:cNvSpPr>
            <a:spLocks noGrp="1"/>
          </p:cNvSpPr>
          <p:nvPr>
            <p:ph type="body"/>
          </p:nvPr>
        </p:nvSpPr>
        <p:spPr>
          <a:xfrm>
            <a:off x="923760" y="4408560"/>
            <a:ext cx="5082840" cy="41734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1" name="PlaceHolder 3"/>
          <p:cNvSpPr>
            <a:spLocks noGrp="1"/>
          </p:cNvSpPr>
          <p:nvPr>
            <p:ph type="hdr"/>
          </p:nvPr>
        </p:nvSpPr>
        <p:spPr>
          <a:xfrm>
            <a:off x="5640480" y="96840"/>
            <a:ext cx="637920" cy="2091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32" name="PlaceHolder 4"/>
          <p:cNvSpPr>
            <a:spLocks noGrp="1"/>
          </p:cNvSpPr>
          <p:nvPr>
            <p:ph type="dt"/>
          </p:nvPr>
        </p:nvSpPr>
        <p:spPr>
          <a:xfrm>
            <a:off x="654120" y="96840"/>
            <a:ext cx="823680" cy="2091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3" name="PlaceHolder 5"/>
          <p:cNvSpPr>
            <a:spLocks noGrp="1"/>
          </p:cNvSpPr>
          <p:nvPr>
            <p:ph type="ftr"/>
          </p:nvPr>
        </p:nvSpPr>
        <p:spPr>
          <a:xfrm>
            <a:off x="5357880" y="8985240"/>
            <a:ext cx="920520" cy="17928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4" name="PlaceHolder 6"/>
          <p:cNvSpPr>
            <a:spLocks noGrp="1"/>
          </p:cNvSpPr>
          <p:nvPr>
            <p:ph type="sldNum"/>
          </p:nvPr>
        </p:nvSpPr>
        <p:spPr>
          <a:xfrm>
            <a:off x="3222720" y="8985240"/>
            <a:ext cx="509400" cy="36180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9E5E91B5-CC77-4B5C-BAE8-30C182DAE051}"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PlaceHolder 1"/>
          <p:cNvSpPr>
            <a:spLocks noGrp="1"/>
          </p:cNvSpPr>
          <p:nvPr>
            <p:ph type="sldImg"/>
          </p:nvPr>
        </p:nvSpPr>
        <p:spPr>
          <a:xfrm>
            <a:off x="385920" y="701640"/>
            <a:ext cx="6159240" cy="3465360"/>
          </a:xfrm>
          <a:prstGeom prst="rect">
            <a:avLst/>
          </a:prstGeom>
          <a:ln w="0">
            <a:noFill/>
          </a:ln>
        </p:spPr>
      </p:sp>
      <p:sp>
        <p:nvSpPr>
          <p:cNvPr id="236" name="PlaceHolder 2"/>
          <p:cNvSpPr>
            <a:spLocks noGrp="1"/>
          </p:cNvSpPr>
          <p:nvPr>
            <p:ph type="body"/>
          </p:nvPr>
        </p:nvSpPr>
        <p:spPr>
          <a:xfrm>
            <a:off x="923760" y="4408560"/>
            <a:ext cx="5082840" cy="41734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7" name="PlaceHolder 3"/>
          <p:cNvSpPr>
            <a:spLocks noGrp="1"/>
          </p:cNvSpPr>
          <p:nvPr>
            <p:ph type="hdr"/>
          </p:nvPr>
        </p:nvSpPr>
        <p:spPr>
          <a:xfrm>
            <a:off x="5640480" y="96840"/>
            <a:ext cx="637920" cy="2091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38" name="PlaceHolder 4"/>
          <p:cNvSpPr>
            <a:spLocks noGrp="1"/>
          </p:cNvSpPr>
          <p:nvPr>
            <p:ph type="dt"/>
          </p:nvPr>
        </p:nvSpPr>
        <p:spPr>
          <a:xfrm>
            <a:off x="654120" y="96840"/>
            <a:ext cx="823680" cy="2091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9" name="PlaceHolder 5"/>
          <p:cNvSpPr>
            <a:spLocks noGrp="1"/>
          </p:cNvSpPr>
          <p:nvPr>
            <p:ph type="ftr"/>
          </p:nvPr>
        </p:nvSpPr>
        <p:spPr>
          <a:xfrm>
            <a:off x="5357880" y="8985240"/>
            <a:ext cx="920520" cy="17928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40" name="PlaceHolder 6"/>
          <p:cNvSpPr>
            <a:spLocks noGrp="1"/>
          </p:cNvSpPr>
          <p:nvPr>
            <p:ph type="sldNum"/>
          </p:nvPr>
        </p:nvSpPr>
        <p:spPr>
          <a:xfrm>
            <a:off x="3222720" y="8985240"/>
            <a:ext cx="509400" cy="36180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F3C612F3-C984-45A1-A45F-5114E560DBDF}"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8"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9"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31"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3"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4"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36"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7"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8"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9"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40"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41"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49"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1"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3"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54"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360000" y="18000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59"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60"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6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6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4"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6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8"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0"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1"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5"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6"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8"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9"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0"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1"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2"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3"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2"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93"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95"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97"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98"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9"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9"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0" name="PlaceHolder 1"/>
          <p:cNvSpPr>
            <a:spLocks noGrp="1"/>
          </p:cNvSpPr>
          <p:nvPr>
            <p:ph type="subTitle"/>
          </p:nvPr>
        </p:nvSpPr>
        <p:spPr>
          <a:xfrm>
            <a:off x="360000" y="18000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02"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03"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104"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06"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10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08"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1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1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12"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14"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15"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1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18"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19"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20"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22"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23"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24"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25"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26"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27"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12"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360000" y="18000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7"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18"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2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2"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4"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6"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1"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3" name="Date Placeholder 3"/>
          <p:cNvSpPr/>
          <p:nvPr/>
        </p:nvSpPr>
        <p:spPr>
          <a:xfrm>
            <a:off x="6534000" y="357120"/>
            <a:ext cx="4665600" cy="27108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802.18-22/0084r1</a:t>
            </a:r>
            <a:endParaRPr b="0" lang="sv-SE" sz="1800" spc="-1" strike="noStrike">
              <a:latin typeface="Arial"/>
            </a:endParaRPr>
          </a:p>
        </p:txBody>
      </p:sp>
      <p:sp>
        <p:nvSpPr>
          <p:cNvPr id="4" name="PlaceHolder 1"/>
          <p:cNvSpPr>
            <a:spLocks noGrp="1"/>
          </p:cNvSpPr>
          <p:nvPr>
            <p:ph type="title"/>
          </p:nvPr>
        </p:nvSpPr>
        <p:spPr>
          <a:xfrm>
            <a:off x="540000" y="1195200"/>
            <a:ext cx="10972440" cy="1144800"/>
          </a:xfrm>
          <a:prstGeom prst="rect">
            <a:avLst/>
          </a:prstGeom>
          <a:noFill/>
          <a:ln w="0">
            <a:noFill/>
          </a:ln>
        </p:spPr>
        <p:txBody>
          <a:bodyPr lIns="0" rIns="0" tIns="0" bIns="0" anchor="ctr">
            <a:noAutofit/>
          </a:bodyPr>
          <a:p>
            <a:pPr algn="ctr">
              <a:buNone/>
            </a:pPr>
            <a:r>
              <a:rPr b="0" lang="sv-SE" sz="4400" spc="-1" strike="noStrike">
                <a:latin typeface="Arial"/>
              </a:rPr>
              <a:t>Klicka för att redigera rubriktextens format</a:t>
            </a:r>
            <a:endParaRPr b="0" lang="sv-SE"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sv-SE" sz="3200" spc="-1" strike="noStrike">
                <a:latin typeface="Arial"/>
              </a:rPr>
              <a:t>Klicka för att redigera dispositionstextens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Andra dispositionsnivån</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Tredje dispositionsnivån</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Fjärde dispositionsnivån</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Femte dispositionsnivån</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Sjätte dispositionsnivån</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Sjunde dispositionsnivån</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43"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44"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45" name="Date Placeholder 3"/>
          <p:cNvSpPr/>
          <p:nvPr/>
        </p:nvSpPr>
        <p:spPr>
          <a:xfrm>
            <a:off x="6534000" y="357120"/>
            <a:ext cx="4665600" cy="27108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802.18-22/0084r1</a:t>
            </a:r>
            <a:endParaRPr b="0" lang="sv-SE" sz="1800" spc="-1" strike="noStrike">
              <a:latin typeface="Arial"/>
            </a:endParaRPr>
          </a:p>
        </p:txBody>
      </p:sp>
      <p:sp>
        <p:nvSpPr>
          <p:cNvPr id="46" name="PlaceHolder 1"/>
          <p:cNvSpPr>
            <a:spLocks noGrp="1"/>
          </p:cNvSpPr>
          <p:nvPr>
            <p:ph type="title"/>
          </p:nvPr>
        </p:nvSpPr>
        <p:spPr>
          <a:xfrm>
            <a:off x="360000" y="1800000"/>
            <a:ext cx="10972440" cy="1144800"/>
          </a:xfrm>
          <a:prstGeom prst="rect">
            <a:avLst/>
          </a:prstGeom>
          <a:noFill/>
          <a:ln w="0">
            <a:noFill/>
          </a:ln>
        </p:spPr>
        <p:txBody>
          <a:bodyPr lIns="0" rIns="0" tIns="0" bIns="0" anchor="ctr">
            <a:noAutofit/>
          </a:bodyPr>
          <a:p>
            <a:pPr algn="ctr">
              <a:buNone/>
            </a:pPr>
            <a:r>
              <a:rPr b="0" lang="sv-SE" sz="4400" spc="-1" strike="noStrike">
                <a:latin typeface="Arial"/>
              </a:rPr>
              <a:t>Klicka för att redigera rubriktextens format</a:t>
            </a:r>
            <a:endParaRPr b="0" lang="sv-SE" sz="4400" spc="-1" strike="noStrike">
              <a:latin typeface="Arial"/>
            </a:endParaRPr>
          </a:p>
        </p:txBody>
      </p:sp>
      <p:sp>
        <p:nvSpPr>
          <p:cNvPr id="47"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sv-SE" sz="3200" spc="-1" strike="noStrike">
                <a:latin typeface="Arial"/>
              </a:rPr>
              <a:t>Klicka för att redigera dispositionstextens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Andra dispositionsnivån</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Tredje dispositionsnivån</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Fjärde dispositionsnivån</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Femte dispositionsnivån</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Sjätte dispositionsnivån</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Sjunde dispositionsnivån</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85" name="Rectangle 7"/>
          <p:cNvSpPr/>
          <p:nvPr/>
        </p:nvSpPr>
        <p:spPr>
          <a:xfrm>
            <a:off x="914760" y="6475320"/>
            <a:ext cx="473400" cy="18288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86"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87" name="Date Placeholder 3"/>
          <p:cNvSpPr/>
          <p:nvPr/>
        </p:nvSpPr>
        <p:spPr>
          <a:xfrm>
            <a:off x="6534000" y="357120"/>
            <a:ext cx="4667040" cy="27252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802.18-22/0084r1</a:t>
            </a:r>
            <a:endParaRPr b="0" lang="sv-SE" sz="1800" spc="-1" strike="noStrike">
              <a:latin typeface="Arial"/>
            </a:endParaRPr>
          </a:p>
        </p:txBody>
      </p:sp>
      <p:sp>
        <p:nvSpPr>
          <p:cNvPr id="88"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algn="ctr">
              <a:lnSpc>
                <a:spcPct val="100000"/>
              </a:lnSpc>
              <a:buNone/>
            </a:pPr>
            <a:r>
              <a:rPr b="1" lang="en-US" sz="3200" spc="-1" strike="noStrike">
                <a:solidFill>
                  <a:srgbClr val="000000"/>
                </a:solidFill>
                <a:latin typeface="Times New Roman"/>
                <a:ea typeface="MS Gothic"/>
              </a:rPr>
              <a:t>Click to edit Master title style</a:t>
            </a:r>
            <a:endParaRPr b="0" lang="en-GB" sz="3200" spc="-1" strike="noStrike">
              <a:solidFill>
                <a:srgbClr val="ffffff"/>
              </a:solidFill>
              <a:latin typeface="Times New Roman"/>
            </a:endParaRPr>
          </a:p>
        </p:txBody>
      </p:sp>
      <p:sp>
        <p:nvSpPr>
          <p:cNvPr id="89" name="PlaceHolder 2"/>
          <p:cNvSpPr>
            <a:spLocks noGrp="1"/>
          </p:cNvSpPr>
          <p:nvPr>
            <p:ph type="body"/>
          </p:nvPr>
        </p:nvSpPr>
        <p:spPr>
          <a:xfrm>
            <a:off x="914400" y="1981080"/>
            <a:ext cx="10360800" cy="4113000"/>
          </a:xfrm>
          <a:prstGeom prst="rect">
            <a:avLst/>
          </a:prstGeom>
          <a:noFill/>
          <a:ln w="9360">
            <a:noFill/>
          </a:ln>
        </p:spPr>
        <p:txBody>
          <a:bodyPr numCol="1" spcCol="0" lIns="92160" rIns="92160" tIns="46080" bIns="46080" anchor="t">
            <a:noAutofit/>
          </a:bodyPr>
          <a:p>
            <a:pPr marL="343080" indent="-343080">
              <a:lnSpc>
                <a:spcPct val="100000"/>
              </a:lnSpc>
              <a:spcBef>
                <a:spcPts val="601"/>
              </a:spcBef>
              <a:buNone/>
              <a:tabLst>
                <a:tab algn="l" pos="0"/>
              </a:tabLst>
            </a:pPr>
            <a:r>
              <a:rPr b="1" lang="en-US" sz="2400" spc="-1" strike="noStrike">
                <a:solidFill>
                  <a:srgbClr val="000000"/>
                </a:solidFill>
                <a:latin typeface="Times New Roman"/>
                <a:ea typeface="MS Gothic"/>
              </a:rPr>
              <a:t>Click to edit Master text styles</a:t>
            </a:r>
            <a:endParaRPr b="1" lang="en-GB" sz="2400" spc="-1" strike="noStrike">
              <a:solidFill>
                <a:srgbClr val="000000"/>
              </a:solidFill>
              <a:latin typeface="Times New Roman"/>
            </a:endParaRPr>
          </a:p>
          <a:p>
            <a:pPr marL="743040" indent="-285840">
              <a:lnSpc>
                <a:spcPct val="100000"/>
              </a:lnSpc>
              <a:spcBef>
                <a:spcPts val="499"/>
              </a:spcBef>
              <a:buNone/>
              <a:tabLst>
                <a:tab algn="l" pos="0"/>
              </a:tabLst>
            </a:pPr>
            <a:r>
              <a:rPr b="0" lang="en-US" sz="2000" spc="-1" strike="noStrike">
                <a:solidFill>
                  <a:srgbClr val="000000"/>
                </a:solidFill>
                <a:latin typeface="Times New Roman"/>
                <a:ea typeface="MS Gothic"/>
              </a:rPr>
              <a:t>Second level</a:t>
            </a:r>
            <a:endParaRPr b="1" lang="en-GB" sz="2000" spc="-1" strike="noStrike">
              <a:solidFill>
                <a:srgbClr val="000000"/>
              </a:solidFill>
              <a:latin typeface="Times New Roman"/>
            </a:endParaRPr>
          </a:p>
          <a:p>
            <a:pPr marL="1143000" indent="-228600">
              <a:lnSpc>
                <a:spcPct val="100000"/>
              </a:lnSpc>
              <a:spcBef>
                <a:spcPts val="451"/>
              </a:spcBef>
              <a:buNone/>
              <a:tabLst>
                <a:tab algn="l" pos="0"/>
              </a:tabLst>
            </a:pPr>
            <a:r>
              <a:rPr b="0" lang="en-US" sz="1800" spc="-1" strike="noStrike">
                <a:solidFill>
                  <a:srgbClr val="000000"/>
                </a:solidFill>
                <a:latin typeface="Times New Roman"/>
                <a:ea typeface="MS Gothic"/>
              </a:rPr>
              <a:t>Third level</a:t>
            </a:r>
            <a:endParaRPr b="1" lang="en-GB" sz="1800" spc="-1" strike="noStrike">
              <a:solidFill>
                <a:srgbClr val="000000"/>
              </a:solidFill>
              <a:latin typeface="Times New Roman"/>
            </a:endParaRPr>
          </a:p>
          <a:p>
            <a:pPr marL="1600200" indent="-228600">
              <a:lnSpc>
                <a:spcPct val="100000"/>
              </a:lnSpc>
              <a:spcBef>
                <a:spcPts val="400"/>
              </a:spcBef>
              <a:buNone/>
              <a:tabLst>
                <a:tab algn="l" pos="0"/>
              </a:tabLst>
            </a:pPr>
            <a:r>
              <a:rPr b="0" lang="en-US" sz="1600" spc="-1" strike="noStrike">
                <a:solidFill>
                  <a:srgbClr val="000000"/>
                </a:solidFill>
                <a:latin typeface="Times New Roman"/>
                <a:ea typeface="MS Gothic"/>
              </a:rPr>
              <a:t>Fourth level</a:t>
            </a:r>
            <a:endParaRPr b="1" lang="en-GB" sz="1600" spc="-1" strike="noStrike">
              <a:solidFill>
                <a:srgbClr val="000000"/>
              </a:solidFill>
              <a:latin typeface="Times New Roman"/>
            </a:endParaRPr>
          </a:p>
          <a:p>
            <a:pPr marL="2057400" indent="-228600">
              <a:lnSpc>
                <a:spcPct val="100000"/>
              </a:lnSpc>
              <a:spcBef>
                <a:spcPts val="400"/>
              </a:spcBef>
              <a:buNone/>
              <a:tabLst>
                <a:tab algn="l" pos="0"/>
              </a:tabLst>
            </a:pPr>
            <a:r>
              <a:rPr b="0" lang="en-US" sz="1600" spc="-1" strike="noStrike">
                <a:solidFill>
                  <a:srgbClr val="000000"/>
                </a:solidFill>
                <a:latin typeface="Times New Roman"/>
                <a:ea typeface="MS Gothic"/>
              </a:rPr>
              <a:t>Fifth level</a:t>
            </a:r>
            <a:endParaRPr b="1" lang="en-GB" sz="1600" spc="-1" strike="noStrike">
              <a:solidFill>
                <a:srgbClr val="000000"/>
              </a:solidFill>
              <a:latin typeface="Times New Roman"/>
            </a:endParaRPr>
          </a:p>
        </p:txBody>
      </p:sp>
      <p:sp>
        <p:nvSpPr>
          <p:cNvPr id="90" name="PlaceHolder 3"/>
          <p:cNvSpPr>
            <a:spLocks noGrp="1"/>
          </p:cNvSpPr>
          <p:nvPr>
            <p:ph type="sldNum"/>
          </p:nvPr>
        </p:nvSpPr>
        <p:spPr>
          <a:xfrm>
            <a:off x="5689440" y="6475320"/>
            <a:ext cx="808200" cy="3632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7248F78F-6FEC-472E-BBAB-7FB316D0FDF0}"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91" name="PlaceHolder 4"/>
          <p:cNvSpPr>
            <a:spLocks noGrp="1"/>
          </p:cNvSpPr>
          <p:nvPr>
            <p:ph type="dt"/>
          </p:nvPr>
        </p:nvSpPr>
        <p:spPr>
          <a:xfrm>
            <a:off x="914400" y="304920"/>
            <a:ext cx="3047760" cy="2725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8/dcn/22/18-22-0082-03-ISUS-minutes-teleconference-25-july-2022.docx" TargetMode="External"/><Relationship Id="rId2" Type="http://schemas.openxmlformats.org/officeDocument/2006/relationships/slideLayout" Target="../slideLayouts/slideLayout13.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hyperlink" Target="https://mentor.ieee.org/802.18/dcn/22/18-22-0085-00-ISUS-isus-document-mark-up.docx" TargetMode="External"/><Relationship Id="rId2" Type="http://schemas.openxmlformats.org/officeDocument/2006/relationships/slideLayout" Target="../slideLayouts/slideLayout13.xml"/><Relationship Id="rId3"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hyperlink" Target="https://mentor.ieee.org/802.18/dcn/16/18-16-0038-24-0000-teleconference-call-in-info.pptx" TargetMode="External"/><Relationship Id="rId2" Type="http://schemas.openxmlformats.org/officeDocument/2006/relationships/hyperlink" Target="https://calendar.google.com/calendar/u/0/embed?src=c2gedttabtbj4bps23j4847004@group.calendar.google.com&amp;ctz=America/New_York&amp;pli=1" TargetMode="External"/><Relationship Id="rId3" Type="http://schemas.openxmlformats.org/officeDocument/2006/relationships/slideLayout" Target="../slideLayouts/slideLayout13.xml"/><Relationship Id="rId4" Type="http://schemas.openxmlformats.org/officeDocument/2006/relationships/notesSlide" Target="../notesSlides/notesSlide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hyperlink" Target="https://standards.ieee.org/faqs/affiliation/" TargetMode="External"/><Relationship Id="rId2" Type="http://schemas.openxmlformats.org/officeDocument/2006/relationships/hyperlink" Target="https://standards.ieee.org/wp-content/uploads/2022/02/antitrust.pdf" TargetMode="External"/><Relationship Id="rId3" Type="http://schemas.openxmlformats.org/officeDocument/2006/relationships/hyperlink" Target="http://www.ieee802.org/devdocs.shtml" TargetMode="External"/><Relationship Id="rId4" Type="http://schemas.openxmlformats.org/officeDocument/2006/relationships/hyperlink" Target="https://standards.ieee.org/about/sasb/patcom/materials.html" TargetMode="External"/><Relationship Id="rId5" Type="http://schemas.openxmlformats.org/officeDocument/2006/relationships/hyperlink" Target="https://standards.ieee.org/faqs/copyrights/#1" TargetMode="External"/><Relationship Id="rId6" Type="http://schemas.openxmlformats.org/officeDocument/2006/relationships/hyperlink" Target="https://standards.ieee.org/about/policies/opman/" TargetMode="External"/><Relationship Id="rId7" Type="http://schemas.openxmlformats.org/officeDocument/2006/relationships/slideLayout" Target="../slideLayouts/slideLayout1.xml"/><Relationship Id="rId8"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standards.ieee.org/wp-content/uploads/2022/02/antitrust.pdf" TargetMode="External"/><Relationship Id="rId2" Type="http://schemas.openxmlformats.org/officeDocument/2006/relationships/hyperlink" Target="mailto:patcom@ieee.org" TargetMode="External"/><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www.ieee.org/about/corporate/governance/p7-8.html" TargetMode="External"/><Relationship Id="rId2" Type="http://schemas.openxmlformats.org/officeDocument/2006/relationships/hyperlink" Target="https://www.ieee.org/about/corporate/governance/p7-8.html" TargetMode="External"/><Relationship Id="rId3" Type="http://schemas.openxmlformats.org/officeDocument/2006/relationships/hyperlink" Target="https://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s://www.ieee.org/content/dam/ieee-org/ieee/web/org/about/ieee_code_of_conduct.pdf" TargetMode="External"/><Relationship Id="rId7" Type="http://schemas.openxmlformats.org/officeDocument/2006/relationships/hyperlink" Target="http://www.ieee.org/about/corporate/governance" TargetMode="External"/><Relationship Id="rId8"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dt"/>
          </p:nvPr>
        </p:nvSpPr>
        <p:spPr>
          <a:xfrm>
            <a:off x="897120" y="336600"/>
            <a:ext cx="2301480" cy="2710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35" name="PlaceHolder 2"/>
          <p:cNvSpPr>
            <a:spLocks noGrp="1"/>
          </p:cNvSpPr>
          <p:nvPr>
            <p:ph type="sldNum"/>
          </p:nvPr>
        </p:nvSpPr>
        <p:spPr>
          <a:xfrm>
            <a:off x="5689440" y="6475320"/>
            <a:ext cx="806760" cy="36180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47D4A633-D2B0-4E97-A076-F5161863708B}"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36" name="PlaceHolder 3"/>
          <p:cNvSpPr>
            <a:spLocks noGrp="1"/>
          </p:cNvSpPr>
          <p:nvPr>
            <p:ph type="title"/>
          </p:nvPr>
        </p:nvSpPr>
        <p:spPr>
          <a:xfrm>
            <a:off x="3505320" y="1436040"/>
            <a:ext cx="7770600" cy="1064880"/>
          </a:xfrm>
          <a:prstGeom prst="rect">
            <a:avLst/>
          </a:prstGeom>
          <a:noFill/>
          <a:ln w="9360">
            <a:noFill/>
          </a:ln>
        </p:spPr>
        <p:txBody>
          <a:bodyPr numCol="1" spcCol="0" lIns="92160" rIns="92160" tIns="46080" bIns="46080" anchor="ctr">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IEEE 802.18 RR-TAG</a:t>
            </a:r>
            <a:br/>
            <a:r>
              <a:rPr b="1" lang="en-US" sz="3200" spc="-1" strike="noStrike">
                <a:solidFill>
                  <a:srgbClr val="000000"/>
                </a:solidFill>
                <a:latin typeface="Times New Roman"/>
                <a:ea typeface="MS Gothic"/>
              </a:rPr>
              <a:t>ISUS Ad-hoc Agenda</a:t>
            </a:r>
            <a:endParaRPr b="0" lang="sv-SE" sz="3200" spc="-1" strike="noStrike">
              <a:latin typeface="Arial"/>
            </a:endParaRPr>
          </a:p>
        </p:txBody>
      </p:sp>
      <p:sp>
        <p:nvSpPr>
          <p:cNvPr id="137" name="PlaceHolder 4"/>
          <p:cNvSpPr>
            <a:spLocks noGrp="1"/>
          </p:cNvSpPr>
          <p:nvPr>
            <p:ph/>
          </p:nvPr>
        </p:nvSpPr>
        <p:spPr>
          <a:xfrm>
            <a:off x="3505320" y="2502720"/>
            <a:ext cx="7770600" cy="769680"/>
          </a:xfrm>
          <a:prstGeom prst="rect">
            <a:avLst/>
          </a:prstGeom>
          <a:noFill/>
          <a:ln w="9360">
            <a:noFill/>
          </a:ln>
        </p:spPr>
        <p:txBody>
          <a:bodyPr numCol="1" spcCol="0" lIns="92160" rIns="92160" tIns="46080" bIns="46080" anchor="t">
            <a:noAutofit/>
          </a:bodyPr>
          <a:p>
            <a:pPr marL="343080" indent="-343080" algn="r">
              <a:lnSpc>
                <a:spcPct val="100000"/>
              </a:lnSpc>
              <a:spcBef>
                <a:spcPts val="499"/>
              </a:spcBef>
              <a:buNone/>
              <a:tabLst>
                <a:tab algn="l" pos="0"/>
              </a:tabLst>
            </a:pPr>
            <a:r>
              <a:rPr b="1" lang="en-GB" sz="2000" spc="-1" strike="noStrike">
                <a:solidFill>
                  <a:srgbClr val="000000"/>
                </a:solidFill>
                <a:latin typeface="Times New Roman"/>
                <a:ea typeface="MS Gothic"/>
              </a:rPr>
              <a:t>Date: </a:t>
            </a:r>
            <a:r>
              <a:rPr b="0" lang="en-GB" sz="2000" spc="-1" strike="noStrike">
                <a:solidFill>
                  <a:srgbClr val="000000"/>
                </a:solidFill>
                <a:latin typeface="Times New Roman"/>
                <a:ea typeface="MS Gothic"/>
              </a:rPr>
              <a:t>1 August 2022</a:t>
            </a:r>
            <a:endParaRPr b="0" lang="sv-SE" sz="2000" spc="-1" strike="noStrike">
              <a:latin typeface="Arial"/>
            </a:endParaRPr>
          </a:p>
        </p:txBody>
      </p:sp>
      <p:sp>
        <p:nvSpPr>
          <p:cNvPr id="138" name="Rectangle 1"/>
          <p:cNvSpPr/>
          <p:nvPr/>
        </p:nvSpPr>
        <p:spPr>
          <a:xfrm>
            <a:off x="3124080" y="4340880"/>
            <a:ext cx="1446120" cy="379080"/>
          </a:xfrm>
          <a:prstGeom prst="rect">
            <a:avLst/>
          </a:prstGeom>
          <a:noFill/>
          <a:ln w="9525">
            <a:noFill/>
          </a:ln>
        </p:spPr>
        <p:style>
          <a:lnRef idx="0"/>
          <a:fillRef idx="0"/>
          <a:effectRef idx="0"/>
          <a:fontRef idx="minor"/>
        </p:style>
        <p:txBody>
          <a:bodyPr lIns="92160" rIns="92160" tIns="46080" bIns="46080" anchor="t">
            <a:noAutofit/>
          </a:bodyPr>
          <a:p>
            <a:pPr>
              <a:lnSpc>
                <a:spcPct val="100000"/>
              </a:lnSpc>
              <a:spcBef>
                <a:spcPts val="499"/>
              </a:spcBef>
              <a:buNone/>
              <a:tabLst>
                <a:tab algn="l" pos="343080"/>
                <a:tab algn="l" pos="1257480"/>
                <a:tab algn="l" pos="2171880"/>
                <a:tab algn="l" pos="3086280"/>
                <a:tab algn="l" pos="4000680"/>
                <a:tab algn="l" pos="4915080"/>
                <a:tab algn="l" pos="5829480"/>
                <a:tab algn="l" pos="6743880"/>
                <a:tab algn="l" pos="7658280"/>
                <a:tab algn="l" pos="8572680"/>
                <a:tab algn="l" pos="9487080"/>
                <a:tab algn="l" pos="10401480"/>
              </a:tabLst>
            </a:pPr>
            <a:r>
              <a:rPr b="1" lang="en-GB" sz="2000" spc="-1" strike="noStrike">
                <a:solidFill>
                  <a:srgbClr val="000000"/>
                </a:solidFill>
                <a:latin typeface="Times New Roman"/>
                <a:ea typeface="MS Gothic"/>
              </a:rPr>
              <a:t>Authors:</a:t>
            </a:r>
            <a:endParaRPr b="0" lang="sv-SE" sz="2000" spc="-1" strike="noStrike">
              <a:latin typeface="Arial"/>
            </a:endParaRPr>
          </a:p>
        </p:txBody>
      </p:sp>
      <p:graphicFrame>
        <p:nvGraphicFramePr>
          <p:cNvPr id="139" name=""/>
          <p:cNvGraphicFramePr/>
          <p:nvPr/>
        </p:nvGraphicFramePr>
        <p:xfrm>
          <a:off x="3362400" y="5063040"/>
          <a:ext cx="7763040" cy="664560"/>
        </p:xfrm>
        <a:graphic>
          <a:graphicData uri="http://schemas.openxmlformats.org/drawingml/2006/table">
            <a:tbl>
              <a:tblPr/>
              <a:tblGrid>
                <a:gridCol w="2006280"/>
                <a:gridCol w="1693440"/>
                <a:gridCol w="4063680"/>
              </a:tblGrid>
              <a:tr h="336960">
                <a:tc>
                  <a:txBody>
                    <a:bodyPr lIns="90000" rIns="90000" anchor="t">
                      <a:noAutofit/>
                    </a:bodyPr>
                    <a:p>
                      <a:pPr>
                        <a:lnSpc>
                          <a:spcPct val="100000"/>
                        </a:lnSpc>
                        <a:buNone/>
                      </a:pPr>
                      <a:r>
                        <a:rPr b="1" lang="sv-SE" sz="1300" spc="-1" strike="noStrike">
                          <a:latin typeface="DejaVu Serif"/>
                        </a:rPr>
                        <a:t>Name</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latin typeface="DejaVu Serif"/>
                        </a:rPr>
                        <a:t>Affiliation</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latin typeface="DejaVu Serif"/>
                        </a:rPr>
                        <a:t>E-mail</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r h="327960">
                <a:tc>
                  <a:txBody>
                    <a:bodyPr lIns="90000" rIns="90000" anchor="t">
                      <a:noAutofit/>
                    </a:bodyPr>
                    <a:p>
                      <a:pPr>
                        <a:lnSpc>
                          <a:spcPct val="100000"/>
                        </a:lnSpc>
                        <a:buNone/>
                      </a:pPr>
                      <a:r>
                        <a:rPr b="0" lang="sv-SE" sz="1300" spc="-1" strike="noStrike">
                          <a:latin typeface="DejaVu Serif"/>
                        </a:rPr>
                        <a:t>Amelia Andersdotter</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latin typeface="DejaVu Serif"/>
                        </a:rPr>
                        <a:t>Comcast</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latin typeface="DejaVu Serif"/>
                        </a:rPr>
                        <a:t>amelia.ieee@andersdotter.cc</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bl>
          </a:graphicData>
        </a:graphic>
      </p:graphicFrame>
      <p:sp>
        <p:nvSpPr>
          <p:cNvPr id="140" name=""/>
          <p:cNvSpPr/>
          <p:nvPr/>
        </p:nvSpPr>
        <p:spPr>
          <a:xfrm>
            <a:off x="8460000" y="6480000"/>
            <a:ext cx="2878920" cy="2523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PlaceHolder 1"/>
          <p:cNvSpPr>
            <a:spLocks noGrp="1"/>
          </p:cNvSpPr>
          <p:nvPr>
            <p:ph type="sldNum"/>
          </p:nvPr>
        </p:nvSpPr>
        <p:spPr>
          <a:xfrm>
            <a:off x="5689440" y="6475320"/>
            <a:ext cx="806760" cy="36180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4DEF5C64-5C46-41F3-9570-82C94D18177F}"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83" name="PlaceHolder 2"/>
          <p:cNvSpPr>
            <a:spLocks noGrp="1"/>
          </p:cNvSpPr>
          <p:nvPr>
            <p:ph type="dt"/>
          </p:nvPr>
        </p:nvSpPr>
        <p:spPr>
          <a:xfrm>
            <a:off x="914400" y="336600"/>
            <a:ext cx="3046320" cy="2710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84" name="PlaceHolder 3"/>
          <p:cNvSpPr>
            <a:spLocks noGrp="1"/>
          </p:cNvSpPr>
          <p:nvPr>
            <p:ph type="title"/>
          </p:nvPr>
        </p:nvSpPr>
        <p:spPr>
          <a:xfrm>
            <a:off x="990720" y="606600"/>
            <a:ext cx="10365480" cy="8888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Administrative motions</a:t>
            </a:r>
            <a:endParaRPr b="0" lang="sv-SE" sz="2800" spc="-1" strike="noStrike">
              <a:latin typeface="Arial"/>
            </a:endParaRPr>
          </a:p>
        </p:txBody>
      </p:sp>
      <p:sp>
        <p:nvSpPr>
          <p:cNvPr id="185" name="PlaceHolder 4"/>
          <p:cNvSpPr>
            <a:spLocks noGrp="1"/>
          </p:cNvSpPr>
          <p:nvPr>
            <p:ph/>
          </p:nvPr>
        </p:nvSpPr>
        <p:spPr>
          <a:xfrm>
            <a:off x="882720" y="1387800"/>
            <a:ext cx="10549800" cy="4111560"/>
          </a:xfrm>
          <a:prstGeom prst="rect">
            <a:avLst/>
          </a:prstGeom>
          <a:noFill/>
          <a:ln w="9360">
            <a:noFill/>
          </a:ln>
        </p:spPr>
        <p:txBody>
          <a:bodyPr numCol="1" spcCol="0" lIns="92160" rIns="92160" tIns="46080" bIns="46080" anchor="t">
            <a:noAutofit/>
          </a:bodyPr>
          <a:p>
            <a:pPr algn="just">
              <a:lnSpc>
                <a:spcPct val="100000"/>
              </a:lnSpc>
              <a:spcBef>
                <a:spcPts val="601"/>
              </a:spcBef>
              <a:buNone/>
              <a:tabLst>
                <a:tab algn="l" pos="230040"/>
              </a:tabLst>
            </a:pPr>
            <a:r>
              <a:rPr b="1" lang="en-US" sz="1800" spc="-7" strike="noStrike">
                <a:solidFill>
                  <a:srgbClr val="000000"/>
                </a:solidFill>
                <a:latin typeface="Times New Roman"/>
                <a:ea typeface="MS Gothic"/>
              </a:rPr>
              <a:t>Motion #1 (Internal):  To approve the meeting minutes of the 25 July 2022 ISUS call as shown in the document </a:t>
            </a:r>
            <a:r>
              <a:rPr b="1" lang="en-US" sz="1800" spc="-7" strike="noStrike" u="sng">
                <a:solidFill>
                  <a:srgbClr val="3333cc"/>
                </a:solidFill>
                <a:uFillTx/>
                <a:latin typeface="Times New Roman"/>
                <a:ea typeface="MS Gothic"/>
                <a:hlinkClick r:id="rId1"/>
              </a:rPr>
              <a:t>18-22-0082r3</a:t>
            </a:r>
            <a:r>
              <a:rPr b="1" lang="en-US" sz="1800" spc="-7" strike="noStrike">
                <a:solidFill>
                  <a:srgbClr val="000000"/>
                </a:solidFill>
                <a:latin typeface="Times New Roman"/>
                <a:ea typeface="MS Gothic"/>
              </a:rPr>
              <a:t>, with editorial privilege for the ISUS Chair. </a:t>
            </a:r>
            <a:endParaRPr b="0" lang="sv-SE" sz="1800" spc="-1" strike="noStrike">
              <a:latin typeface="Arial"/>
            </a:endParaRPr>
          </a:p>
          <a:p>
            <a:pPr marL="720000" algn="just">
              <a:lnSpc>
                <a:spcPct val="100000"/>
              </a:lnSpc>
              <a:spcBef>
                <a:spcPts val="499"/>
              </a:spcBef>
              <a:buNone/>
              <a:tabLst>
                <a:tab algn="l" pos="230040"/>
              </a:tabLst>
            </a:pPr>
            <a:r>
              <a:rPr b="0" lang="en-US" sz="1600" spc="-7" strike="noStrike">
                <a:solidFill>
                  <a:srgbClr val="000000"/>
                </a:solidFill>
                <a:latin typeface="Times New Roman"/>
                <a:ea typeface="MS Gothic"/>
              </a:rPr>
              <a:t>Moved:</a:t>
            </a:r>
            <a:endParaRPr b="0" lang="sv-SE" sz="1600" spc="-1" strike="noStrike">
              <a:latin typeface="Arial"/>
              <a:ea typeface="Noto Sans CJK SC"/>
            </a:endParaRPr>
          </a:p>
          <a:p>
            <a:pPr marL="720000" algn="just">
              <a:lnSpc>
                <a:spcPct val="100000"/>
              </a:lnSpc>
              <a:spcBef>
                <a:spcPts val="499"/>
              </a:spcBef>
              <a:buNone/>
              <a:tabLst>
                <a:tab algn="l" pos="230040"/>
              </a:tabLst>
            </a:pPr>
            <a:r>
              <a:rPr b="0" lang="en-US" sz="1600" spc="-7" strike="noStrike">
                <a:solidFill>
                  <a:srgbClr val="000000"/>
                </a:solidFill>
                <a:latin typeface="Times New Roman"/>
                <a:ea typeface="MS Gothic"/>
              </a:rPr>
              <a:t>Seconded:</a:t>
            </a:r>
            <a:endParaRPr b="0" lang="sv-SE" sz="1600" spc="-1" strike="noStrike">
              <a:latin typeface="Arial"/>
              <a:ea typeface="Noto Sans CJK SC"/>
            </a:endParaRPr>
          </a:p>
          <a:p>
            <a:pPr marL="720000" algn="just">
              <a:lnSpc>
                <a:spcPct val="100000"/>
              </a:lnSpc>
              <a:spcBef>
                <a:spcPts val="499"/>
              </a:spcBef>
              <a:buNone/>
              <a:tabLst>
                <a:tab algn="l" pos="230040"/>
              </a:tabLst>
            </a:pPr>
            <a:r>
              <a:rPr b="0" lang="en-US" sz="1600" spc="-7" strike="noStrike">
                <a:solidFill>
                  <a:srgbClr val="000000"/>
                </a:solidFill>
                <a:latin typeface="Times New Roman"/>
                <a:ea typeface="MS Gothic"/>
              </a:rPr>
              <a:t>Discussion:</a:t>
            </a:r>
            <a:endParaRPr b="0" lang="sv-SE" sz="1600" spc="-1" strike="noStrike">
              <a:latin typeface="Arial"/>
              <a:ea typeface="Noto Sans CJK SC"/>
            </a:endParaRPr>
          </a:p>
          <a:p>
            <a:pPr marL="720000" algn="just">
              <a:lnSpc>
                <a:spcPct val="100000"/>
              </a:lnSpc>
              <a:spcBef>
                <a:spcPts val="499"/>
              </a:spcBef>
              <a:buNone/>
              <a:tabLst>
                <a:tab algn="l" pos="230040"/>
              </a:tabLst>
            </a:pPr>
            <a:r>
              <a:rPr b="0" lang="en-US" sz="1600" spc="-7" strike="noStrike">
                <a:solidFill>
                  <a:srgbClr val="000000"/>
                </a:solidFill>
                <a:latin typeface="Times New Roman"/>
                <a:ea typeface="MS Gothic"/>
              </a:rPr>
              <a:t>Vote:</a:t>
            </a:r>
            <a:endParaRPr b="0" lang="sv-SE" sz="1600" spc="-1" strike="noStrike">
              <a:latin typeface="Arial"/>
              <a:ea typeface="Noto Sans CJK SC"/>
            </a:endParaRPr>
          </a:p>
          <a:p>
            <a:pPr marL="720000">
              <a:lnSpc>
                <a:spcPct val="100000"/>
              </a:lnSpc>
              <a:spcBef>
                <a:spcPts val="1417"/>
              </a:spcBef>
              <a:buNone/>
              <a:tabLst>
                <a:tab algn="l" pos="230040"/>
              </a:tabLst>
            </a:pPr>
            <a:endParaRPr b="0" lang="sv-SE" sz="1600" spc="-1" strike="noStrike">
              <a:latin typeface="Arial"/>
              <a:ea typeface="Noto Sans CJK SC"/>
            </a:endParaRPr>
          </a:p>
          <a:p>
            <a:pPr marL="399960" algn="just">
              <a:lnSpc>
                <a:spcPct val="100000"/>
              </a:lnSpc>
              <a:spcBef>
                <a:spcPts val="499"/>
              </a:spcBef>
              <a:buNone/>
              <a:tabLst>
                <a:tab algn="l" pos="0"/>
              </a:tabLst>
            </a:pPr>
            <a:endParaRPr b="0" lang="sv-SE" sz="1600" spc="-1" strike="noStrike">
              <a:latin typeface="Arial"/>
            </a:endParaRPr>
          </a:p>
          <a:p>
            <a:pPr>
              <a:lnSpc>
                <a:spcPct val="100000"/>
              </a:lnSpc>
              <a:spcBef>
                <a:spcPts val="1417"/>
              </a:spcBef>
              <a:buNone/>
              <a:tabLst>
                <a:tab algn="l" pos="230040"/>
              </a:tabLst>
            </a:pPr>
            <a:endParaRPr b="0" lang="sv-SE" sz="1600" spc="-1" strike="noStrike">
              <a:latin typeface="Arial"/>
            </a:endParaRPr>
          </a:p>
          <a:p>
            <a:pPr algn="just">
              <a:lnSpc>
                <a:spcPct val="100000"/>
              </a:lnSpc>
              <a:spcBef>
                <a:spcPts val="601"/>
              </a:spcBef>
              <a:buNone/>
              <a:tabLst>
                <a:tab algn="l" pos="230040"/>
              </a:tabLst>
            </a:pPr>
            <a:endParaRPr b="0" lang="sv-SE" sz="1600" spc="-1" strike="noStrike">
              <a:latin typeface="Arial"/>
            </a:endParaRPr>
          </a:p>
        </p:txBody>
      </p:sp>
      <p:sp>
        <p:nvSpPr>
          <p:cNvPr id="186" name=""/>
          <p:cNvSpPr/>
          <p:nvPr/>
        </p:nvSpPr>
        <p:spPr>
          <a:xfrm>
            <a:off x="8460000" y="6480000"/>
            <a:ext cx="2878920" cy="2523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PlaceHolder 1"/>
          <p:cNvSpPr>
            <a:spLocks noGrp="1"/>
          </p:cNvSpPr>
          <p:nvPr>
            <p:ph type="sldNum"/>
          </p:nvPr>
        </p:nvSpPr>
        <p:spPr>
          <a:xfrm>
            <a:off x="5689440" y="6475320"/>
            <a:ext cx="806760" cy="36180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BDCE7622-1F41-4C79-9957-1704A85007E6}"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88" name="PlaceHolder 2"/>
          <p:cNvSpPr>
            <a:spLocks noGrp="1"/>
          </p:cNvSpPr>
          <p:nvPr>
            <p:ph type="dt"/>
          </p:nvPr>
        </p:nvSpPr>
        <p:spPr>
          <a:xfrm>
            <a:off x="914400" y="336600"/>
            <a:ext cx="3046320" cy="2710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89" name="PlaceHolder 3"/>
          <p:cNvSpPr>
            <a:spLocks noGrp="1"/>
          </p:cNvSpPr>
          <p:nvPr>
            <p:ph type="title"/>
          </p:nvPr>
        </p:nvSpPr>
        <p:spPr>
          <a:xfrm>
            <a:off x="990720" y="606600"/>
            <a:ext cx="10365480" cy="8888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Main discussion</a:t>
            </a:r>
            <a:endParaRPr b="0" lang="sv-SE" sz="2800" spc="-1" strike="noStrike">
              <a:latin typeface="Arial"/>
            </a:endParaRPr>
          </a:p>
        </p:txBody>
      </p:sp>
      <p:sp>
        <p:nvSpPr>
          <p:cNvPr id="190" name="PlaceHolder 4"/>
          <p:cNvSpPr>
            <a:spLocks noGrp="1"/>
          </p:cNvSpPr>
          <p:nvPr>
            <p:ph/>
          </p:nvPr>
        </p:nvSpPr>
        <p:spPr>
          <a:xfrm>
            <a:off x="882720" y="1387800"/>
            <a:ext cx="10549800" cy="41115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Clean-slate rewrite</a:t>
            </a:r>
            <a:endParaRPr b="0" lang="sv-SE" sz="1800" spc="-1" strike="noStrike">
              <a:latin typeface="Arial"/>
            </a:endParaRPr>
          </a:p>
          <a:p>
            <a:pPr lvl="1" marL="86400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Proposal: go through document live on screen and see if anything can be kept, and if so what?</a:t>
            </a:r>
            <a:endParaRPr b="0" lang="sv-SE" sz="1800" spc="-1" strike="noStrike">
              <a:latin typeface="Arial"/>
            </a:endParaRPr>
          </a:p>
          <a:p>
            <a:pPr lvl="1" marL="86400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See first group draft document in </a:t>
            </a:r>
            <a:r>
              <a:rPr b="1" lang="en-US" sz="1800" spc="-7" strike="noStrike">
                <a:solidFill>
                  <a:srgbClr val="000000"/>
                </a:solidFill>
                <a:latin typeface="Times New Roman"/>
                <a:ea typeface="MS Gothic"/>
                <a:hlinkClick r:id="rId1"/>
              </a:rPr>
              <a:t>18-22-0085r0</a:t>
            </a:r>
            <a:endParaRPr b="0" lang="sv-SE" sz="1800" spc="-1" strike="noStrike">
              <a:latin typeface="Arial"/>
            </a:endParaRPr>
          </a:p>
          <a:p>
            <a:pPr marL="399960" algn="just">
              <a:lnSpc>
                <a:spcPct val="100000"/>
              </a:lnSpc>
              <a:spcBef>
                <a:spcPts val="499"/>
              </a:spcBef>
              <a:buNone/>
              <a:tabLst>
                <a:tab algn="l" pos="0"/>
              </a:tabLst>
            </a:pPr>
            <a:endParaRPr b="0" lang="sv-SE" sz="1800" spc="-1" strike="noStrike">
              <a:latin typeface="Arial"/>
            </a:endParaRPr>
          </a:p>
          <a:p>
            <a:pPr marL="399960">
              <a:lnSpc>
                <a:spcPct val="100000"/>
              </a:lnSpc>
              <a:buNone/>
              <a:tabLst>
                <a:tab algn="l" pos="0"/>
              </a:tabLst>
            </a:pPr>
            <a:endParaRPr b="0" lang="sv-SE" sz="1800" spc="-1" strike="noStrike">
              <a:latin typeface="Arial"/>
            </a:endParaRPr>
          </a:p>
          <a:p>
            <a:pPr marL="399960" algn="just">
              <a:lnSpc>
                <a:spcPct val="100000"/>
              </a:lnSpc>
              <a:spcBef>
                <a:spcPts val="601"/>
              </a:spcBef>
              <a:buNone/>
              <a:tabLst>
                <a:tab algn="l" pos="230040"/>
              </a:tabLst>
            </a:pPr>
            <a:endParaRPr b="0" lang="sv-SE" sz="1800" spc="-1" strike="noStrike">
              <a:latin typeface="Arial"/>
            </a:endParaRPr>
          </a:p>
        </p:txBody>
      </p:sp>
      <p:sp>
        <p:nvSpPr>
          <p:cNvPr id="191" name=""/>
          <p:cNvSpPr/>
          <p:nvPr/>
        </p:nvSpPr>
        <p:spPr>
          <a:xfrm>
            <a:off x="8460000" y="6480000"/>
            <a:ext cx="2878920" cy="2523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PlaceHolder 1"/>
          <p:cNvSpPr>
            <a:spLocks noGrp="1"/>
          </p:cNvSpPr>
          <p:nvPr>
            <p:ph type="sldNum"/>
          </p:nvPr>
        </p:nvSpPr>
        <p:spPr>
          <a:xfrm>
            <a:off x="5689440" y="6475320"/>
            <a:ext cx="806760" cy="36180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52DFFD96-0373-4917-9D8E-D70F68911737}"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93" name="PlaceHolder 2"/>
          <p:cNvSpPr>
            <a:spLocks noGrp="1"/>
          </p:cNvSpPr>
          <p:nvPr>
            <p:ph type="dt"/>
          </p:nvPr>
        </p:nvSpPr>
        <p:spPr>
          <a:xfrm>
            <a:off x="914400" y="336600"/>
            <a:ext cx="3046320" cy="2710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94" name="PlaceHolder 3"/>
          <p:cNvSpPr>
            <a:spLocks noGrp="1"/>
          </p:cNvSpPr>
          <p:nvPr>
            <p:ph type="title"/>
          </p:nvPr>
        </p:nvSpPr>
        <p:spPr>
          <a:xfrm>
            <a:off x="990720" y="606600"/>
            <a:ext cx="10365480" cy="8888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Any other business</a:t>
            </a:r>
            <a:endParaRPr b="0" lang="sv-SE" sz="2800" spc="-1" strike="noStrike">
              <a:latin typeface="Arial"/>
            </a:endParaRPr>
          </a:p>
        </p:txBody>
      </p:sp>
      <p:sp>
        <p:nvSpPr>
          <p:cNvPr id="195" name="PlaceHolder 4"/>
          <p:cNvSpPr>
            <a:spLocks noGrp="1"/>
          </p:cNvSpPr>
          <p:nvPr>
            <p:ph/>
          </p:nvPr>
        </p:nvSpPr>
        <p:spPr>
          <a:xfrm>
            <a:off x="914400" y="1523880"/>
            <a:ext cx="10473480" cy="41115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Anything?</a:t>
            </a:r>
            <a:endParaRPr b="0" lang="sv-SE" sz="1800" spc="-1" strike="noStrike">
              <a:latin typeface="Arial"/>
            </a:endParaRPr>
          </a:p>
          <a:p>
            <a:pPr algn="just">
              <a:lnSpc>
                <a:spcPct val="100000"/>
              </a:lnSpc>
              <a:spcBef>
                <a:spcPts val="601"/>
              </a:spcBef>
              <a:buNone/>
              <a:tabLst>
                <a:tab algn="l" pos="230040"/>
              </a:tabLst>
            </a:pPr>
            <a:endParaRPr b="0" lang="sv-SE" sz="1800" spc="-1" strike="noStrike">
              <a:latin typeface="Arial"/>
            </a:endParaRPr>
          </a:p>
          <a:p>
            <a:pPr>
              <a:lnSpc>
                <a:spcPct val="100000"/>
              </a:lnSpc>
              <a:buNone/>
              <a:tabLst>
                <a:tab algn="l" pos="230040"/>
              </a:tabLst>
            </a:pPr>
            <a:endParaRPr b="0" lang="sv-SE" sz="1800" spc="-1" strike="noStrike">
              <a:latin typeface="Arial"/>
            </a:endParaRPr>
          </a:p>
          <a:p>
            <a:pPr marL="399960" algn="just">
              <a:lnSpc>
                <a:spcPct val="100000"/>
              </a:lnSpc>
              <a:spcBef>
                <a:spcPts val="499"/>
              </a:spcBef>
              <a:buNone/>
              <a:tabLst>
                <a:tab algn="l" pos="0"/>
              </a:tabLst>
            </a:pPr>
            <a:endParaRPr b="0" lang="sv-SE" sz="1800" spc="-1" strike="noStrike">
              <a:latin typeface="Arial"/>
            </a:endParaRPr>
          </a:p>
        </p:txBody>
      </p:sp>
      <p:sp>
        <p:nvSpPr>
          <p:cNvPr id="196" name=""/>
          <p:cNvSpPr/>
          <p:nvPr/>
        </p:nvSpPr>
        <p:spPr>
          <a:xfrm>
            <a:off x="8460000" y="6480000"/>
            <a:ext cx="2878920" cy="2523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PlaceHolder 1"/>
          <p:cNvSpPr>
            <a:spLocks noGrp="1"/>
          </p:cNvSpPr>
          <p:nvPr>
            <p:ph type="sldNum"/>
          </p:nvPr>
        </p:nvSpPr>
        <p:spPr>
          <a:xfrm>
            <a:off x="5689440" y="6475320"/>
            <a:ext cx="806760" cy="36180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8DD92884-A719-439C-A2D7-7D82DE52F438}"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98" name="PlaceHolder 2"/>
          <p:cNvSpPr>
            <a:spLocks noGrp="1"/>
          </p:cNvSpPr>
          <p:nvPr>
            <p:ph type="dt"/>
          </p:nvPr>
        </p:nvSpPr>
        <p:spPr>
          <a:xfrm>
            <a:off x="914400" y="336600"/>
            <a:ext cx="3046320" cy="2710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99" name="PlaceHolder 3"/>
          <p:cNvSpPr>
            <a:spLocks noGrp="1"/>
          </p:cNvSpPr>
          <p:nvPr>
            <p:ph type="title"/>
          </p:nvPr>
        </p:nvSpPr>
        <p:spPr>
          <a:xfrm>
            <a:off x="734400" y="609480"/>
            <a:ext cx="10365480" cy="8888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Adjourn</a:t>
            </a:r>
            <a:endParaRPr b="0" lang="sv-SE" sz="2800" spc="-1" strike="noStrike">
              <a:latin typeface="Arial"/>
            </a:endParaRPr>
          </a:p>
        </p:txBody>
      </p:sp>
      <p:sp>
        <p:nvSpPr>
          <p:cNvPr id="200" name="PlaceHolder 4"/>
          <p:cNvSpPr>
            <a:spLocks noGrp="1"/>
          </p:cNvSpPr>
          <p:nvPr>
            <p:ph/>
          </p:nvPr>
        </p:nvSpPr>
        <p:spPr>
          <a:xfrm>
            <a:off x="914400" y="1523880"/>
            <a:ext cx="10397520" cy="40554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Attendance today:</a:t>
            </a:r>
            <a:endParaRPr b="0" lang="sv-SE" sz="1800" spc="-1" strike="noStrike">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On-line:  </a:t>
            </a:r>
            <a:endParaRPr b="0" lang="sv-SE" sz="1600" spc="-1" strike="noStrike">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Voters:  </a:t>
            </a:r>
            <a:endParaRPr b="0" lang="sv-SE" sz="1600" spc="-1" strike="noStrike">
              <a:latin typeface="Arial"/>
            </a:endParaRPr>
          </a:p>
          <a:p>
            <a:pPr marL="230040" indent="-230040" algn="just">
              <a:lnSpc>
                <a:spcPct val="100000"/>
              </a:lnSpc>
              <a:spcBef>
                <a:spcPts val="1199"/>
              </a:spcBef>
              <a:buClr>
                <a:srgbClr val="000000"/>
              </a:buClr>
              <a:buFont typeface="Times New Roman"/>
              <a:buChar char="•"/>
              <a:tabLst>
                <a:tab algn="l" pos="230040"/>
              </a:tabLst>
            </a:pPr>
            <a:r>
              <a:rPr b="1" lang="en-US" sz="1800" spc="-7" strike="noStrike">
                <a:solidFill>
                  <a:srgbClr val="000000"/>
                </a:solidFill>
                <a:latin typeface="Times New Roman"/>
                <a:ea typeface="MS Gothic"/>
              </a:rPr>
              <a:t>Next teleconference</a:t>
            </a:r>
            <a:endParaRPr b="0" lang="sv-SE" sz="1800" spc="-1" strike="noStrike">
              <a:latin typeface="Arial"/>
            </a:endParaRPr>
          </a:p>
          <a:p>
            <a:pPr lvl="1" marL="630360" indent="-230040">
              <a:lnSpc>
                <a:spcPct val="100000"/>
              </a:lnSpc>
              <a:spcBef>
                <a:spcPts val="1134"/>
              </a:spcBef>
              <a:buClr>
                <a:srgbClr val="000000"/>
              </a:buClr>
              <a:buFont typeface="Symbol"/>
              <a:buChar char=""/>
              <a:tabLst>
                <a:tab algn="l" pos="230040"/>
              </a:tabLst>
            </a:pPr>
            <a:r>
              <a:rPr b="0" lang="en-US" sz="1600" spc="-7" strike="noStrike">
                <a:latin typeface="Times New Roman"/>
                <a:ea typeface="MS Gothic"/>
              </a:rPr>
              <a:t>Scheduled for 8 August 2022 at 11:00 ET. Call-in info available in slide-deck </a:t>
            </a:r>
            <a:r>
              <a:rPr b="0" lang="en-US" sz="1600" spc="-7" strike="noStrike" u="sng">
                <a:solidFill>
                  <a:srgbClr val="3333cc"/>
                </a:solidFill>
                <a:uFillTx/>
                <a:latin typeface="Times New Roman"/>
                <a:ea typeface="MS Gothic"/>
                <a:hlinkClick r:id="rId1"/>
              </a:rPr>
              <a:t>18-16-0038r24</a:t>
            </a:r>
            <a:r>
              <a:rPr b="0" lang="en-US" sz="1600" spc="-7" strike="noStrike">
                <a:latin typeface="Times New Roman"/>
                <a:ea typeface="MS Gothic"/>
              </a:rPr>
              <a:t> or in the </a:t>
            </a:r>
            <a:r>
              <a:rPr b="0" lang="en-US" sz="1600" spc="-7" strike="noStrike" u="sng">
                <a:solidFill>
                  <a:srgbClr val="3333cc"/>
                </a:solidFill>
                <a:uFillTx/>
                <a:latin typeface="Times New Roman"/>
                <a:ea typeface="MS Gothic"/>
                <a:hlinkClick r:id="rId2"/>
              </a:rPr>
              <a:t>Google Calendar</a:t>
            </a:r>
            <a:r>
              <a:rPr b="0" lang="en-US" sz="1600" spc="-7" strike="noStrike">
                <a:latin typeface="Times New Roman"/>
                <a:ea typeface="MS Gothic"/>
              </a:rPr>
              <a:t>.</a:t>
            </a:r>
            <a:endParaRPr b="0" lang="sv-SE" sz="1600" spc="-1" strike="noStrike">
              <a:latin typeface="Arial"/>
            </a:endParaRPr>
          </a:p>
          <a:p>
            <a:pPr algn="just">
              <a:lnSpc>
                <a:spcPct val="100000"/>
              </a:lnSpc>
              <a:spcBef>
                <a:spcPts val="1199"/>
              </a:spcBef>
              <a:buNone/>
              <a:tabLst>
                <a:tab algn="l" pos="230040"/>
              </a:tabLst>
            </a:pPr>
            <a:r>
              <a:rPr b="1" lang="en-US" sz="1800" spc="-7" strike="noStrike">
                <a:solidFill>
                  <a:srgbClr val="000000"/>
                </a:solidFill>
                <a:latin typeface="Times New Roman"/>
                <a:ea typeface="MS Gothic"/>
              </a:rPr>
              <a:t>Adjourn:</a:t>
            </a:r>
            <a:endParaRPr b="0" lang="sv-SE" sz="18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Any objection to adjourn? </a:t>
            </a:r>
            <a:endParaRPr b="0" lang="sv-SE" sz="1600" spc="-1" strike="noStrike">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Adjourned at </a:t>
            </a:r>
            <a:endParaRPr b="0" lang="sv-SE" sz="1600" spc="-1" strike="noStrike">
              <a:latin typeface="Arial"/>
            </a:endParaRPr>
          </a:p>
        </p:txBody>
      </p:sp>
      <p:sp>
        <p:nvSpPr>
          <p:cNvPr id="201" name=""/>
          <p:cNvSpPr/>
          <p:nvPr/>
        </p:nvSpPr>
        <p:spPr>
          <a:xfrm>
            <a:off x="8460000" y="6480000"/>
            <a:ext cx="2878920" cy="2523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PlaceHolder 1"/>
          <p:cNvSpPr>
            <a:spLocks noGrp="1"/>
          </p:cNvSpPr>
          <p:nvPr>
            <p:ph type="dt"/>
          </p:nvPr>
        </p:nvSpPr>
        <p:spPr>
          <a:xfrm>
            <a:off x="912960" y="333360"/>
            <a:ext cx="2209680" cy="2710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42" name="PlaceHolder 2"/>
          <p:cNvSpPr>
            <a:spLocks noGrp="1"/>
          </p:cNvSpPr>
          <p:nvPr>
            <p:ph type="title"/>
          </p:nvPr>
        </p:nvSpPr>
        <p:spPr>
          <a:xfrm>
            <a:off x="990720" y="606600"/>
            <a:ext cx="10365480" cy="88884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Meeting called to order</a:t>
            </a:r>
            <a:endParaRPr b="0" lang="sv-SE" sz="2800" spc="-1" strike="noStrike">
              <a:latin typeface="Arial"/>
            </a:endParaRPr>
          </a:p>
        </p:txBody>
      </p:sp>
      <p:sp>
        <p:nvSpPr>
          <p:cNvPr id="143" name="PlaceHolder 3"/>
          <p:cNvSpPr>
            <a:spLocks noGrp="1"/>
          </p:cNvSpPr>
          <p:nvPr>
            <p:ph type="sldNum"/>
          </p:nvPr>
        </p:nvSpPr>
        <p:spPr>
          <a:xfrm>
            <a:off x="5643000" y="6475320"/>
            <a:ext cx="908280" cy="36180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14BF7994-289E-4C52-A871-5B604A48E4E5}"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44" name="Rectangle 4"/>
          <p:cNvSpPr/>
          <p:nvPr/>
        </p:nvSpPr>
        <p:spPr>
          <a:xfrm>
            <a:off x="914400" y="1676520"/>
            <a:ext cx="10513800" cy="465984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Ad-hoc Leader:</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300"/>
              </a:spcBef>
              <a:buClr>
                <a:srgbClr val="000000"/>
              </a:buClr>
              <a:buFont typeface="Arial"/>
              <a:buChar char="•"/>
            </a:pPr>
            <a:r>
              <a:rPr b="0" lang="en-US" sz="1600" spc="-1" strike="noStrike">
                <a:solidFill>
                  <a:srgbClr val="000000"/>
                </a:solidFill>
                <a:latin typeface="Times New Roman"/>
                <a:ea typeface="MS Gothic"/>
              </a:rPr>
              <a:t>  </a:t>
            </a:r>
            <a:r>
              <a:rPr b="0" lang="en-US" sz="1600" spc="-1" strike="noStrike">
                <a:solidFill>
                  <a:srgbClr val="000000"/>
                </a:solidFill>
                <a:latin typeface="Times New Roman"/>
                <a:ea typeface="MS Gothic"/>
              </a:rPr>
              <a:t>Chair:  Amelia Andersdotter (Comcast)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Attendance:</a:t>
            </a:r>
            <a:endParaRPr b="0" lang="sv-SE" sz="1800" spc="-1" strike="noStrike">
              <a:latin typeface="Arial"/>
            </a:endParaRPr>
          </a:p>
          <a:p>
            <a:pPr lvl="1" marL="432000" indent="-216000">
              <a:lnSpc>
                <a:spcPct val="100000"/>
              </a:lnSpc>
              <a:spcBef>
                <a:spcPts val="1800"/>
              </a:spcBef>
              <a:buClr>
                <a:srgbClr val="000000"/>
              </a:buClr>
              <a:buSzPct val="45000"/>
              <a:buFont typeface="Wingdings" charset="2"/>
              <a:buChar char=""/>
            </a:pPr>
            <a:r>
              <a:rPr b="0" lang="en-US" sz="1600" spc="-1" strike="noStrike">
                <a:solidFill>
                  <a:srgbClr val="000000"/>
                </a:solidFill>
                <a:latin typeface="Times New Roman"/>
                <a:ea typeface="MS Gothic"/>
              </a:rPr>
              <a:t>Stuart Kerry (OK-Brit)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Secretary</a:t>
            </a:r>
            <a:endParaRPr b="0" lang="sv-SE" sz="1800" spc="-1" strike="noStrike">
              <a:latin typeface="Arial"/>
            </a:endParaRPr>
          </a:p>
          <a:p>
            <a:pPr>
              <a:lnSpc>
                <a:spcPct val="100000"/>
              </a:lnSpc>
              <a:spcBef>
                <a:spcPts val="1800"/>
              </a:spcBef>
              <a:buNone/>
            </a:pPr>
            <a:endParaRPr b="0" lang="sv-SE" sz="1800" spc="-1" strike="noStrike">
              <a:latin typeface="Arial"/>
            </a:endParaRPr>
          </a:p>
        </p:txBody>
      </p:sp>
      <p:sp>
        <p:nvSpPr>
          <p:cNvPr id="145" name=""/>
          <p:cNvSpPr/>
          <p:nvPr/>
        </p:nvSpPr>
        <p:spPr>
          <a:xfrm>
            <a:off x="8460000" y="6480000"/>
            <a:ext cx="2878920" cy="2523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type="dt"/>
          </p:nvPr>
        </p:nvSpPr>
        <p:spPr>
          <a:xfrm>
            <a:off x="914400" y="336600"/>
            <a:ext cx="2209680" cy="2710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47" name="PlaceHolder 2"/>
          <p:cNvSpPr>
            <a:spLocks noGrp="1"/>
          </p:cNvSpPr>
          <p:nvPr>
            <p:ph type="title"/>
          </p:nvPr>
        </p:nvSpPr>
        <p:spPr>
          <a:xfrm>
            <a:off x="990720" y="606600"/>
            <a:ext cx="10365480" cy="88884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IEEE 802 required notices</a:t>
            </a:r>
            <a:endParaRPr b="0" lang="sv-SE" sz="2800" spc="-1" strike="noStrike">
              <a:latin typeface="Arial"/>
            </a:endParaRPr>
          </a:p>
        </p:txBody>
      </p:sp>
      <p:sp>
        <p:nvSpPr>
          <p:cNvPr id="148" name="PlaceHolder 3"/>
          <p:cNvSpPr>
            <a:spLocks noGrp="1"/>
          </p:cNvSpPr>
          <p:nvPr>
            <p:ph type="sldNum"/>
          </p:nvPr>
        </p:nvSpPr>
        <p:spPr>
          <a:xfrm>
            <a:off x="5643000" y="6475320"/>
            <a:ext cx="908280" cy="36180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7EF6E2BD-347E-4175-82C9-B7154E645072}"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49" name="Rectangle 4"/>
          <p:cNvSpPr/>
          <p:nvPr/>
        </p:nvSpPr>
        <p:spPr>
          <a:xfrm>
            <a:off x="914400" y="1600200"/>
            <a:ext cx="10513800" cy="465984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spcBef>
                <a:spcPts val="601"/>
              </a:spcBef>
              <a:buClr>
                <a:srgbClr val="000000"/>
              </a:buClr>
              <a:buFont typeface="Arial"/>
              <a:buChar char="•"/>
            </a:pPr>
            <a:r>
              <a:rPr b="1" lang="en-US" sz="1800" spc="-1" strike="noStrike">
                <a:solidFill>
                  <a:srgbClr val="000000"/>
                </a:solidFill>
                <a:latin typeface="Times New Roman"/>
                <a:ea typeface="MS Gothic"/>
              </a:rPr>
              <a:t>Affiliation:  </a:t>
            </a:r>
            <a:r>
              <a:rPr b="1" lang="en-US" sz="1800" spc="-1" strike="noStrike" u="sng">
                <a:solidFill>
                  <a:srgbClr val="3333cc"/>
                </a:solidFill>
                <a:uFillTx/>
                <a:latin typeface="Times New Roman"/>
                <a:ea typeface="MS Gothic"/>
                <a:hlinkClick r:id="rId1"/>
              </a:rPr>
              <a:t>https://standards.ieee.org/faqs/affiliation/</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ff0000"/>
                </a:solidFill>
                <a:latin typeface="Times New Roman"/>
                <a:ea typeface="MS Gothic"/>
              </a:rPr>
              <a:t>Be sure to announce your name, affiliation, employer, and clients the first time you speak</a:t>
            </a:r>
            <a:r>
              <a:rPr b="0" i="1" lang="en-US" sz="1600" spc="-1" strike="noStrike">
                <a:solidFill>
                  <a:srgbClr val="000000"/>
                </a:solidFill>
                <a:latin typeface="Times New Roman"/>
                <a:ea typeface="MS Gothic"/>
              </a:rPr>
              <a:t>. </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Anti-Trust:  </a:t>
            </a:r>
            <a:r>
              <a:rPr b="1" lang="en-US" sz="1800" spc="-1" strike="noStrike" u="sng">
                <a:solidFill>
                  <a:srgbClr val="3333cc"/>
                </a:solidFill>
                <a:uFillTx/>
                <a:latin typeface="Times New Roman"/>
                <a:ea typeface="MS Gothic"/>
                <a:hlinkClick r:id="rId2"/>
              </a:rPr>
              <a:t>https://standards.ieee.org/wp-content/uploads/2022/02/antitrust.pdf</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802 WG Policies and Procedures:  </a:t>
            </a:r>
            <a:r>
              <a:rPr b="1" lang="en-US" sz="1800" spc="-1" strike="noStrike" u="sng">
                <a:solidFill>
                  <a:srgbClr val="3333cc"/>
                </a:solidFill>
                <a:uFillTx/>
                <a:latin typeface="Times New Roman"/>
                <a:ea typeface="MS Gothic"/>
                <a:hlinkClick r:id="rId3"/>
              </a:rPr>
              <a:t>http://www.ieee802.org/devdocs.shtml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Patent &amp; administration:  </a:t>
            </a:r>
            <a:r>
              <a:rPr b="1" lang="en-US" sz="1800" spc="-1" strike="noStrike" u="sng">
                <a:solidFill>
                  <a:srgbClr val="3333cc"/>
                </a:solidFill>
                <a:uFillTx/>
                <a:latin typeface="Times New Roman"/>
                <a:ea typeface="MS Gothic"/>
                <a:hlinkClick r:id="rId4"/>
              </a:rPr>
              <a:t>https://standards.ieee.org/about/sasb/patcom/materials.html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Copyright notice:  </a:t>
            </a:r>
            <a:r>
              <a:rPr b="1" lang="en-US" sz="1800" spc="-1" strike="noStrike" u="sng">
                <a:solidFill>
                  <a:srgbClr val="3333cc"/>
                </a:solidFill>
                <a:uFillTx/>
                <a:latin typeface="Times New Roman"/>
                <a:ea typeface="MS Gothic"/>
                <a:hlinkClick r:id="rId5"/>
              </a:rPr>
              <a:t>https://standards.ieee.org/faqs/copyrights/#1</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000000"/>
                </a:solidFill>
                <a:latin typeface="Times New Roman"/>
                <a:ea typeface="MS Gothic"/>
              </a:rPr>
              <a:t>Call for essential patents &amp; copyright notice: the RR-TAG does not do standards, though all should be aware.</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SA Standards Board Operations Manual:  </a:t>
            </a:r>
            <a:r>
              <a:rPr b="1" lang="en-US" sz="1800" spc="-1" strike="noStrike" u="sng">
                <a:solidFill>
                  <a:srgbClr val="3333cc"/>
                </a:solidFill>
                <a:uFillTx/>
                <a:latin typeface="Times New Roman"/>
                <a:ea typeface="MS Gothic"/>
                <a:hlinkClick r:id="rId6"/>
              </a:rPr>
              <a:t>https://standards.ieee.org/about/policies/opman/</a:t>
            </a:r>
            <a:r>
              <a:rPr b="1" lang="en-US" sz="1800" spc="-1" strike="noStrike">
                <a:solidFill>
                  <a:srgbClr val="000000"/>
                </a:solidFill>
                <a:latin typeface="Times New Roman"/>
                <a:ea typeface="MS Gothic"/>
              </a:rPr>
              <a:t> </a:t>
            </a:r>
            <a:endParaRPr b="0" lang="sv-SE" sz="1800" spc="-1" strike="noStrike">
              <a:latin typeface="Arial"/>
            </a:endParaRPr>
          </a:p>
          <a:p>
            <a:pPr>
              <a:lnSpc>
                <a:spcPct val="100000"/>
              </a:lnSpc>
              <a:buNone/>
            </a:pPr>
            <a:endParaRPr b="0" lang="sv-SE" sz="1800" spc="-1" strike="noStrike">
              <a:latin typeface="Arial"/>
            </a:endParaRPr>
          </a:p>
        </p:txBody>
      </p:sp>
      <p:sp>
        <p:nvSpPr>
          <p:cNvPr id="150" name=""/>
          <p:cNvSpPr/>
          <p:nvPr/>
        </p:nvSpPr>
        <p:spPr>
          <a:xfrm>
            <a:off x="8460000" y="6480000"/>
            <a:ext cx="2878920" cy="2523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type="dt"/>
          </p:nvPr>
        </p:nvSpPr>
        <p:spPr>
          <a:xfrm>
            <a:off x="914400" y="336600"/>
            <a:ext cx="2209680" cy="2710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52" name="PlaceHolder 2"/>
          <p:cNvSpPr>
            <a:spLocks noGrp="1"/>
          </p:cNvSpPr>
          <p:nvPr>
            <p:ph type="title"/>
          </p:nvPr>
        </p:nvSpPr>
        <p:spPr>
          <a:xfrm>
            <a:off x="990720" y="606600"/>
            <a:ext cx="10365480" cy="88884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Other Guidelines for IEEE WG Meetings</a:t>
            </a:r>
            <a:endParaRPr b="0" lang="sv-SE" sz="2800" spc="-1" strike="noStrike">
              <a:latin typeface="Arial"/>
            </a:endParaRPr>
          </a:p>
        </p:txBody>
      </p:sp>
      <p:sp>
        <p:nvSpPr>
          <p:cNvPr id="153" name="PlaceHolder 3"/>
          <p:cNvSpPr>
            <a:spLocks noGrp="1"/>
          </p:cNvSpPr>
          <p:nvPr>
            <p:ph type="sldNum"/>
          </p:nvPr>
        </p:nvSpPr>
        <p:spPr>
          <a:xfrm>
            <a:off x="5643000" y="6475320"/>
            <a:ext cx="908280" cy="36180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1FC969D5-E107-449A-B635-839172201BF5}"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54" name="Rectangle 4"/>
          <p:cNvSpPr/>
          <p:nvPr/>
        </p:nvSpPr>
        <p:spPr>
          <a:xfrm>
            <a:off x="914400" y="1676520"/>
            <a:ext cx="10365480" cy="465984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All IEEE SA standards meetings shall be conducted in compliance with all applicable laws, including antitrust and competition laws. </a:t>
            </a:r>
            <a:endParaRPr b="0" lang="sv-SE" sz="18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interpretation, validity, or essentiality of patents/patent claims. </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specific license rates, terms, or conditions.</a:t>
            </a:r>
            <a:endParaRPr b="0" lang="sv-SE" sz="1600" spc="-1" strike="noStrike">
              <a:latin typeface="Arial"/>
            </a:endParaRPr>
          </a:p>
          <a:p>
            <a:pPr lvl="2" marL="1143000" indent="-228600">
              <a:lnSpc>
                <a:spcPct val="125000"/>
              </a:lnSpc>
              <a:buClr>
                <a:srgbClr val="000000"/>
              </a:buClr>
              <a:buFont typeface="Arial"/>
              <a:buChar char="•"/>
            </a:pPr>
            <a:r>
              <a:rPr b="0" lang="en-US" sz="1600" spc="-1" strike="noStrike">
                <a:solidFill>
                  <a:srgbClr val="000000"/>
                </a:solidFill>
                <a:latin typeface="Times New Roman"/>
                <a:ea typeface="MS Gothic"/>
              </a:rPr>
              <a:t>Relative costs of different technical approaches that include relative costs of patent licensing terms may be discussed in standards development meetings. </a:t>
            </a:r>
            <a:endParaRPr b="0" lang="sv-SE" sz="1600" spc="-1" strike="noStrike">
              <a:latin typeface="Arial"/>
            </a:endParaRPr>
          </a:p>
          <a:p>
            <a:pPr lvl="3" marL="1600200" indent="-228600">
              <a:lnSpc>
                <a:spcPct val="125000"/>
              </a:lnSpc>
              <a:buClr>
                <a:srgbClr val="000000"/>
              </a:buClr>
              <a:buFont typeface="Arial"/>
              <a:buChar char="•"/>
            </a:pPr>
            <a:r>
              <a:rPr b="1" lang="en-GB" sz="1600" spc="-1" strike="noStrike">
                <a:solidFill>
                  <a:srgbClr val="000000"/>
                </a:solidFill>
                <a:latin typeface="Times New Roman"/>
                <a:ea typeface="MS Gothic"/>
              </a:rPr>
              <a:t>Technical considerations remain the primary focus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or engage in the fixing of product prices, allocation of customers, or division of sales markets.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status or substance of ongoing or threatened litigation.</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be silent if inappropriate topics are discussed. </a:t>
            </a:r>
            <a:r>
              <a:rPr b="1" lang="en-US" sz="1600" spc="-1" strike="noStrike" u="sng">
                <a:solidFill>
                  <a:srgbClr val="000000"/>
                </a:solidFill>
                <a:uFillTx/>
                <a:latin typeface="Times New Roman"/>
                <a:ea typeface="MS Gothic"/>
              </a:rPr>
              <a:t>Formally object to the discussion immediately.</a:t>
            </a:r>
            <a:endParaRPr b="0" lang="sv-SE" sz="1600" spc="-1" strike="noStrike">
              <a:latin typeface="Arial"/>
            </a:endParaRPr>
          </a:p>
          <a:p>
            <a:pPr algn="ctr">
              <a:lnSpc>
                <a:spcPct val="80000"/>
              </a:lnSpc>
              <a:buNone/>
            </a:pPr>
            <a:r>
              <a:rPr b="1" lang="en-US" sz="1800" spc="-1" strike="noStrike">
                <a:solidFill>
                  <a:srgbClr val="000000"/>
                </a:solidFill>
                <a:latin typeface="Times New Roman"/>
                <a:ea typeface="MS Gothic"/>
              </a:rPr>
              <a:t>---------------------------------------------------------------   </a:t>
            </a:r>
            <a:endParaRPr b="0" lang="sv-SE" sz="1800" spc="-1" strike="noStrike">
              <a:latin typeface="Arial"/>
            </a:endParaRPr>
          </a:p>
          <a:p>
            <a:pPr algn="ctr">
              <a:lnSpc>
                <a:spcPct val="80000"/>
              </a:lnSpc>
              <a:buNone/>
            </a:pPr>
            <a:r>
              <a:rPr b="1" lang="en-US" sz="1600" spc="-1" strike="noStrike">
                <a:solidFill>
                  <a:srgbClr val="000000"/>
                </a:solidFill>
                <a:latin typeface="Times New Roman"/>
                <a:ea typeface="MS Gothic"/>
              </a:rPr>
              <a:t>For more details, see </a:t>
            </a:r>
            <a:r>
              <a:rPr b="1" i="1" lang="en-US" sz="1600" spc="-1" strike="noStrike">
                <a:solidFill>
                  <a:srgbClr val="000000"/>
                </a:solidFill>
                <a:latin typeface="Times New Roman"/>
                <a:ea typeface="MS Gothic"/>
              </a:rPr>
              <a:t>IEEE SA Standards Board Operations Manual</a:t>
            </a:r>
            <a:r>
              <a:rPr b="1" lang="en-US" sz="1600" spc="-1" strike="noStrike">
                <a:solidFill>
                  <a:srgbClr val="000000"/>
                </a:solidFill>
                <a:latin typeface="Times New Roman"/>
                <a:ea typeface="MS Gothic"/>
              </a:rPr>
              <a:t>, clause 5.3.10 and </a:t>
            </a:r>
            <a:r>
              <a:rPr b="1" i="1" lang="en-US" sz="1600" spc="-1" strike="noStrike">
                <a:solidFill>
                  <a:srgbClr val="000000"/>
                </a:solidFill>
                <a:latin typeface="Times New Roman"/>
                <a:ea typeface="MS Gothic"/>
              </a:rPr>
              <a:t>Antitrust and Competition Policy: What You Need to Know </a:t>
            </a: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1"/>
              </a:rPr>
              <a:t>https://standards.ieee.org/wp-content/uploads/2022/02/antitrust.pdf</a:t>
            </a:r>
            <a:r>
              <a:rPr b="1" lang="en-US" sz="1600" spc="-1" strike="noStrike">
                <a:solidFill>
                  <a:srgbClr val="000000"/>
                </a:solidFill>
                <a:latin typeface="Times New Roman"/>
                <a:ea typeface="MS Gothic"/>
              </a:rPr>
              <a:t>   </a:t>
            </a: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If you have questions, contact the IEEE SA Standards Board Patent Committee Administrator </a:t>
            </a: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2"/>
              </a:rPr>
              <a:t>patcom@ieee.org</a:t>
            </a:r>
            <a:r>
              <a:rPr b="1" lang="en-US" sz="1600" spc="-1" strike="noStrike">
                <a:solidFill>
                  <a:srgbClr val="000000"/>
                </a:solidFill>
                <a:latin typeface="Times New Roman"/>
                <a:ea typeface="MS Gothic"/>
              </a:rPr>
              <a:t> </a:t>
            </a:r>
            <a:b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endParaRPr b="0" lang="sv-SE" sz="1600" spc="-1" strike="noStrike">
              <a:latin typeface="Arial"/>
            </a:endParaRPr>
          </a:p>
        </p:txBody>
      </p:sp>
      <p:sp>
        <p:nvSpPr>
          <p:cNvPr id="155" name=""/>
          <p:cNvSpPr/>
          <p:nvPr/>
        </p:nvSpPr>
        <p:spPr>
          <a:xfrm>
            <a:off x="8460000" y="6480000"/>
            <a:ext cx="2878920" cy="2523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PlaceHolder 1"/>
          <p:cNvSpPr>
            <a:spLocks noGrp="1"/>
          </p:cNvSpPr>
          <p:nvPr>
            <p:ph type="title"/>
          </p:nvPr>
        </p:nvSpPr>
        <p:spPr>
          <a:xfrm>
            <a:off x="914400" y="637920"/>
            <a:ext cx="10437480" cy="98712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 behavior in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activities is guided by</a:t>
            </a:r>
            <a:br/>
            <a:r>
              <a:rPr b="1" lang="en-US" sz="2800" spc="-7" strike="noStrike">
                <a:solidFill>
                  <a:srgbClr val="0070c0"/>
                </a:solidFill>
                <a:latin typeface="Times New Roman"/>
                <a:ea typeface="MS Gothic"/>
              </a:rPr>
              <a:t> the IEEE Codes of Ethics &amp;</a:t>
            </a:r>
            <a:r>
              <a:rPr b="1" lang="en-US" sz="2800" spc="-41" strike="noStrike">
                <a:solidFill>
                  <a:srgbClr val="0070c0"/>
                </a:solidFill>
                <a:latin typeface="Times New Roman"/>
                <a:ea typeface="MS Gothic"/>
              </a:rPr>
              <a:t> </a:t>
            </a:r>
            <a:r>
              <a:rPr b="1" lang="en-US" sz="2800" spc="-7" strike="noStrike">
                <a:solidFill>
                  <a:srgbClr val="0070c0"/>
                </a:solidFill>
                <a:latin typeface="Times New Roman"/>
                <a:ea typeface="MS Gothic"/>
              </a:rPr>
              <a:t>Conduct</a:t>
            </a:r>
            <a:endParaRPr b="0" lang="sv-SE" sz="2800" spc="-1" strike="noStrike">
              <a:latin typeface="Arial"/>
            </a:endParaRPr>
          </a:p>
        </p:txBody>
      </p:sp>
      <p:sp>
        <p:nvSpPr>
          <p:cNvPr id="157" name="PlaceHolder 2"/>
          <p:cNvSpPr>
            <a:spLocks noGrp="1"/>
          </p:cNvSpPr>
          <p:nvPr>
            <p:ph/>
          </p:nvPr>
        </p:nvSpPr>
        <p:spPr>
          <a:xfrm>
            <a:off x="2208960" y="1066680"/>
            <a:ext cx="7769160" cy="4111560"/>
          </a:xfrm>
          <a:prstGeom prst="rect">
            <a:avLst/>
          </a:prstGeom>
          <a:noFill/>
          <a:ln w="9360">
            <a:noFill/>
          </a:ln>
        </p:spPr>
        <p:txBody>
          <a:bodyPr numCol="1" spcCol="0" lIns="92160" rIns="92160" tIns="46080" bIns="46080" anchor="t">
            <a:noAutofit/>
          </a:bodyPr>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sv-SE" sz="1800" spc="-1" strike="noStrike">
              <a:latin typeface="Arial"/>
            </a:endParaRPr>
          </a:p>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p:txBody>
      </p:sp>
      <p:sp>
        <p:nvSpPr>
          <p:cNvPr id="158" name="PlaceHolder 3"/>
          <p:cNvSpPr>
            <a:spLocks noGrp="1"/>
          </p:cNvSpPr>
          <p:nvPr>
            <p:ph type="sldNum"/>
          </p:nvPr>
        </p:nvSpPr>
        <p:spPr>
          <a:xfrm>
            <a:off x="5689440" y="6475320"/>
            <a:ext cx="806760" cy="36180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D94CDC8B-7540-4ADD-876B-4AC4FCF98E0B}"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59" name="PlaceHolder 4"/>
          <p:cNvSpPr>
            <a:spLocks noGrp="1"/>
          </p:cNvSpPr>
          <p:nvPr>
            <p:ph type="dt"/>
          </p:nvPr>
        </p:nvSpPr>
        <p:spPr>
          <a:xfrm>
            <a:off x="914400" y="336600"/>
            <a:ext cx="3046320" cy="2710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60" name="Rectangle 6"/>
          <p:cNvSpPr/>
          <p:nvPr/>
        </p:nvSpPr>
        <p:spPr>
          <a:xfrm>
            <a:off x="914400" y="1905120"/>
            <a:ext cx="10437480" cy="3133080"/>
          </a:xfrm>
          <a:prstGeom prst="rect">
            <a:avLst/>
          </a:prstGeom>
          <a:noFill/>
          <a:ln w="0">
            <a:noFill/>
          </a:ln>
        </p:spPr>
        <p:style>
          <a:lnRef idx="0"/>
          <a:fillRef idx="0"/>
          <a:effectRef idx="0"/>
          <a:fontRef idx="minor"/>
        </p:style>
        <p:txBody>
          <a:bodyPr lIns="90000" rIns="90000" tIns="45000" bIns="45000" anchor="t">
            <a:spAutoFit/>
          </a:bodyPr>
          <a:p>
            <a:pPr marL="192960" indent="-180360">
              <a:lnSpc>
                <a:spcPct val="100000"/>
              </a:lnSpc>
              <a:buClr>
                <a:srgbClr val="000000"/>
              </a:buClr>
              <a:buFont typeface="Times New Roman"/>
              <a:buChar char="•"/>
              <a:tabLst>
                <a:tab algn="l" pos="193680"/>
              </a:tabLst>
            </a:pPr>
            <a:r>
              <a:rPr b="1" lang="en-US" sz="1800" spc="-7" strike="noStrike">
                <a:solidFill>
                  <a:srgbClr val="000000"/>
                </a:solidFill>
                <a:latin typeface="Times New Roman"/>
                <a:ea typeface="MS Gothic"/>
              </a:rPr>
              <a:t>All participants in IEEE SA activities are expected to adhere to the core principles underlying</a:t>
            </a:r>
            <a:r>
              <a:rPr b="1" lang="en-US" sz="1800" spc="-15" strike="noStrike">
                <a:solidFill>
                  <a:srgbClr val="000000"/>
                </a:solidFill>
                <a:latin typeface="Times New Roman"/>
                <a:ea typeface="MS Gothic"/>
              </a:rPr>
              <a:t> </a:t>
            </a:r>
            <a:r>
              <a:rPr b="1" lang="en-US" sz="1800" spc="-7" strike="noStrike">
                <a:solidFill>
                  <a:srgbClr val="000000"/>
                </a:solidFill>
                <a:latin typeface="Times New Roman"/>
                <a:ea typeface="MS Gothic"/>
              </a:rPr>
              <a:t>the:</a:t>
            </a:r>
            <a:endParaRPr b="0" lang="sv-SE" sz="1800" spc="-1" strike="noStrike">
              <a:latin typeface="Arial"/>
            </a:endParaRPr>
          </a:p>
          <a:p>
            <a:pPr lvl="1" marL="375120" indent="-181080">
              <a:lnSpc>
                <a:spcPct val="100000"/>
              </a:lnSpc>
              <a:spcBef>
                <a:spcPts val="479"/>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1"/>
              </a:rPr>
              <a:t>IEEE Code of</a:t>
            </a:r>
            <a:r>
              <a:rPr b="0" lang="en-US" sz="1600" spc="-52" strike="noStrike" u="heavy">
                <a:solidFill>
                  <a:srgbClr val="3333cc"/>
                </a:solidFill>
                <a:uFillTx/>
                <a:latin typeface="Times New Roman"/>
                <a:ea typeface="MS Gothic"/>
                <a:hlinkClick r:id="rId2"/>
              </a:rPr>
              <a:t> </a:t>
            </a:r>
            <a:r>
              <a:rPr b="0" lang="en-US" sz="1600" spc="-7" strike="noStrike" u="heavy">
                <a:solidFill>
                  <a:srgbClr val="3333cc"/>
                </a:solidFill>
                <a:uFillTx/>
                <a:latin typeface="Times New Roman"/>
                <a:ea typeface="MS Gothic"/>
                <a:hlinkClick r:id="rId3"/>
              </a:rPr>
              <a:t>Ethics</a:t>
            </a:r>
            <a:endParaRPr b="0" lang="sv-SE" sz="1600" spc="-1" strike="noStrike">
              <a:latin typeface="Arial"/>
            </a:endParaRPr>
          </a:p>
          <a:p>
            <a:pPr lvl="1" marL="375120" indent="-181080">
              <a:lnSpc>
                <a:spcPct val="100000"/>
              </a:lnSpc>
              <a:spcBef>
                <a:spcPts val="476"/>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4"/>
              </a:rPr>
              <a:t>IEEE Code of</a:t>
            </a:r>
            <a:r>
              <a:rPr b="0" lang="en-US" sz="1600" spc="-46" strike="noStrike" u="heavy">
                <a:solidFill>
                  <a:srgbClr val="3333cc"/>
                </a:solidFill>
                <a:uFillTx/>
                <a:latin typeface="Times New Roman"/>
                <a:ea typeface="MS Gothic"/>
                <a:hlinkClick r:id="rId5"/>
              </a:rPr>
              <a:t> </a:t>
            </a:r>
            <a:r>
              <a:rPr b="0" lang="en-US" sz="1600" spc="-7" strike="noStrike" u="heavy">
                <a:solidFill>
                  <a:srgbClr val="3333cc"/>
                </a:solidFill>
                <a:uFillTx/>
                <a:latin typeface="Times New Roman"/>
                <a:ea typeface="MS Gothic"/>
                <a:hlinkClick r:id="rId6"/>
              </a:rPr>
              <a:t>Conduct</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core principles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IEEE Codes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Ethics </a:t>
            </a:r>
            <a:r>
              <a:rPr b="1" lang="en-US" sz="1800" spc="-1" strike="noStrike">
                <a:solidFill>
                  <a:srgbClr val="000000"/>
                </a:solidFill>
                <a:latin typeface="Times New Roman"/>
                <a:ea typeface="MS Gothic"/>
              </a:rPr>
              <a:t>&amp; </a:t>
            </a:r>
            <a:r>
              <a:rPr b="1" lang="en-US" sz="1800" spc="-7" strike="noStrike">
                <a:solidFill>
                  <a:srgbClr val="000000"/>
                </a:solidFill>
                <a:latin typeface="Times New Roman"/>
                <a:ea typeface="MS Gothic"/>
              </a:rPr>
              <a:t>Conduct are</a:t>
            </a:r>
            <a:r>
              <a:rPr b="1" lang="en-US" sz="1800" spc="60" strike="noStrike">
                <a:solidFill>
                  <a:srgbClr val="000000"/>
                </a:solidFill>
                <a:latin typeface="Times New Roman"/>
                <a:ea typeface="MS Gothic"/>
              </a:rPr>
              <a:t> </a:t>
            </a:r>
            <a:r>
              <a:rPr b="1" lang="en-US" sz="1800" spc="-7" strike="noStrike">
                <a:solidFill>
                  <a:srgbClr val="000000"/>
                </a:solidFill>
                <a:latin typeface="Times New Roman"/>
                <a:ea typeface="MS Gothic"/>
              </a:rPr>
              <a:t>to:</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375840"/>
              </a:tabLst>
            </a:pPr>
            <a:r>
              <a:rPr b="0" i="1" lang="en-US" sz="1600" spc="-7" strike="noStrike">
                <a:solidFill>
                  <a:srgbClr val="000000"/>
                </a:solidFill>
                <a:latin typeface="Times New Roman"/>
                <a:ea typeface="MS Gothic"/>
              </a:rPr>
              <a:t>Uphold the highest standards of integrity, responsible behavior, and ethical and professional</a:t>
            </a:r>
            <a:r>
              <a:rPr b="0" i="1" lang="en-US" sz="1600" spc="-60" strike="noStrike">
                <a:solidFill>
                  <a:srgbClr val="000000"/>
                </a:solidFill>
                <a:latin typeface="Times New Roman"/>
                <a:ea typeface="MS Gothic"/>
              </a:rPr>
              <a:t> </a:t>
            </a:r>
            <a:r>
              <a:rPr b="0" i="1" lang="en-US" sz="1600" spc="-7" strike="noStrike">
                <a:solidFill>
                  <a:srgbClr val="000000"/>
                </a:solidFill>
                <a:latin typeface="Times New Roman"/>
                <a:ea typeface="MS Gothic"/>
              </a:rPr>
              <a:t>conduct</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Treat people fairly and with respect, to not engage in harassment, discrimination, or retaliation, and to protect people's</a:t>
            </a:r>
            <a:r>
              <a:rPr b="0" i="1" lang="en-US" sz="1600" spc="72" strike="noStrike">
                <a:solidFill>
                  <a:srgbClr val="000000"/>
                </a:solidFill>
                <a:latin typeface="Times New Roman"/>
                <a:ea typeface="MS Gothic"/>
              </a:rPr>
              <a:t> </a:t>
            </a:r>
            <a:r>
              <a:rPr b="0" i="1" lang="en-US" sz="1600" spc="-7" strike="noStrike">
                <a:solidFill>
                  <a:srgbClr val="000000"/>
                </a:solidFill>
                <a:latin typeface="Times New Roman"/>
                <a:ea typeface="MS Gothic"/>
              </a:rPr>
              <a:t>privacy.</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Avoid injuring others, their property, reputation, or employment by false or malicious</a:t>
            </a:r>
            <a:r>
              <a:rPr b="0" i="1" lang="en-US" sz="1600" spc="-8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action</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1" strike="noStrike">
                <a:solidFill>
                  <a:srgbClr val="000000"/>
                </a:solidFill>
                <a:latin typeface="Times New Roman"/>
                <a:ea typeface="MS Gothic"/>
              </a:rPr>
              <a:t>most </a:t>
            </a:r>
            <a:r>
              <a:rPr b="1" lang="en-US" sz="1800" spc="-7" strike="noStrike">
                <a:solidFill>
                  <a:srgbClr val="000000"/>
                </a:solidFill>
                <a:latin typeface="Times New Roman"/>
                <a:ea typeface="MS Gothic"/>
              </a:rPr>
              <a:t>recent versions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these Codes are available </a:t>
            </a:r>
            <a:r>
              <a:rPr b="1" lang="en-US" sz="1800" spc="-1" strike="noStrike">
                <a:solidFill>
                  <a:srgbClr val="000000"/>
                </a:solidFill>
                <a:latin typeface="Times New Roman"/>
                <a:ea typeface="MS Gothic"/>
              </a:rPr>
              <a:t>at </a:t>
            </a:r>
            <a:r>
              <a:rPr b="0" lang="en-US" sz="1600" spc="-7" strike="noStrike" u="heavy">
                <a:solidFill>
                  <a:srgbClr val="3333cc"/>
                </a:solidFill>
                <a:uFillTx/>
                <a:latin typeface="Times New Roman"/>
                <a:ea typeface="MS Gothic"/>
                <a:hlinkClick r:id="rId7"/>
              </a:rPr>
              <a:t>http://www.ieee.org/about/corporate/governance</a:t>
            </a:r>
            <a:r>
              <a:rPr b="0" lang="en-US" sz="1600" spc="-7" strike="noStrike" u="heavy">
                <a:solidFill>
                  <a:srgbClr val="0066ff"/>
                </a:solidFill>
                <a:uFillTx/>
                <a:latin typeface="Times New Roman"/>
                <a:ea typeface="MS Gothic"/>
              </a:rPr>
              <a:t> </a:t>
            </a:r>
            <a:endParaRPr b="0" lang="sv-SE" sz="1600" spc="-1" strike="noStrike">
              <a:latin typeface="Arial"/>
            </a:endParaRPr>
          </a:p>
        </p:txBody>
      </p:sp>
      <p:sp>
        <p:nvSpPr>
          <p:cNvPr id="161" name=""/>
          <p:cNvSpPr/>
          <p:nvPr/>
        </p:nvSpPr>
        <p:spPr>
          <a:xfrm>
            <a:off x="8460000" y="6480000"/>
            <a:ext cx="2878920" cy="2523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PlaceHolder 1"/>
          <p:cNvSpPr>
            <a:spLocks noGrp="1"/>
          </p:cNvSpPr>
          <p:nvPr>
            <p:ph type="title"/>
          </p:nvPr>
        </p:nvSpPr>
        <p:spPr>
          <a:xfrm>
            <a:off x="990720" y="637920"/>
            <a:ext cx="10285200" cy="103680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Participants in the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t>
            </a:r>
            <a:r>
              <a:rPr b="1" i="1" lang="en-US" sz="2800" spc="-7" strike="noStrike">
                <a:solidFill>
                  <a:srgbClr val="0070c0"/>
                </a:solidFill>
                <a:latin typeface="Times New Roman"/>
                <a:ea typeface="MS Gothic"/>
              </a:rPr>
              <a:t>individual process</a:t>
            </a:r>
            <a:r>
              <a:rPr b="1" lang="en-US" sz="2800" spc="-7" strike="noStrike">
                <a:solidFill>
                  <a:srgbClr val="0070c0"/>
                </a:solidFill>
                <a:latin typeface="Times New Roman"/>
                <a:ea typeface="MS Gothic"/>
              </a:rPr>
              <a:t>” </a:t>
            </a:r>
            <a:br/>
            <a:r>
              <a:rPr b="1" lang="en-US" sz="2800" spc="-7" strike="noStrike">
                <a:solidFill>
                  <a:srgbClr val="0070c0"/>
                </a:solidFill>
                <a:latin typeface="Times New Roman"/>
                <a:ea typeface="MS Gothic"/>
              </a:rPr>
              <a:t>shall act independently of others, including</a:t>
            </a:r>
            <a:r>
              <a:rPr b="1" lang="en-US" sz="2800" spc="-66" strike="noStrike">
                <a:solidFill>
                  <a:srgbClr val="0070c0"/>
                </a:solidFill>
                <a:latin typeface="Times New Roman"/>
                <a:ea typeface="MS Gothic"/>
              </a:rPr>
              <a:t> </a:t>
            </a:r>
            <a:r>
              <a:rPr b="1" lang="en-US" sz="2800" spc="-7" strike="noStrike">
                <a:solidFill>
                  <a:srgbClr val="0070c0"/>
                </a:solidFill>
                <a:latin typeface="Times New Roman"/>
                <a:ea typeface="MS Gothic"/>
              </a:rPr>
              <a:t>employers</a:t>
            </a:r>
            <a:endParaRPr b="0" lang="sv-SE" sz="2800" spc="-1" strike="noStrike">
              <a:latin typeface="Arial"/>
            </a:endParaRPr>
          </a:p>
        </p:txBody>
      </p:sp>
      <p:sp>
        <p:nvSpPr>
          <p:cNvPr id="163" name="PlaceHolder 2"/>
          <p:cNvSpPr>
            <a:spLocks noGrp="1"/>
          </p:cNvSpPr>
          <p:nvPr>
            <p:ph/>
          </p:nvPr>
        </p:nvSpPr>
        <p:spPr>
          <a:xfrm>
            <a:off x="914400" y="1906560"/>
            <a:ext cx="10473480" cy="41115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require that “</a:t>
            </a:r>
            <a:r>
              <a:rPr b="1" i="1" lang="en-US" sz="1800" spc="-7" strike="noStrike">
                <a:solidFill>
                  <a:srgbClr val="000000"/>
                </a:solidFill>
                <a:latin typeface="Times New Roman"/>
                <a:ea typeface="MS Gothic"/>
              </a:rPr>
              <a:t>participants in the IEEE standards development individual process shall </a:t>
            </a:r>
            <a:r>
              <a:rPr b="1" i="1" lang="en-US" sz="1800" spc="-1" strike="noStrike">
                <a:solidFill>
                  <a:srgbClr val="000000"/>
                </a:solidFill>
                <a:latin typeface="Times New Roman"/>
                <a:ea typeface="MS Gothic"/>
              </a:rPr>
              <a:t>act </a:t>
            </a:r>
            <a:r>
              <a:rPr b="1" i="1" lang="en-US" sz="1800" spc="-7" strike="noStrike">
                <a:solidFill>
                  <a:srgbClr val="000000"/>
                </a:solidFill>
                <a:latin typeface="Times New Roman"/>
                <a:ea typeface="MS Gothic"/>
              </a:rPr>
              <a:t>based on their qualifications and</a:t>
            </a:r>
            <a:r>
              <a:rPr b="1" i="1" lang="en-US" sz="1800" spc="-1" strike="noStrike">
                <a:solidFill>
                  <a:srgbClr val="000000"/>
                </a:solidFill>
                <a:latin typeface="Times New Roman"/>
                <a:ea typeface="MS Gothic"/>
              </a:rPr>
              <a:t> </a:t>
            </a:r>
            <a:r>
              <a:rPr b="1" i="1" lang="en-US" sz="1800" spc="-7" strike="noStrike">
                <a:solidFill>
                  <a:srgbClr val="000000"/>
                </a:solidFill>
                <a:latin typeface="Times New Roman"/>
                <a:ea typeface="MS Gothic"/>
              </a:rPr>
              <a:t>experience”</a:t>
            </a:r>
            <a:endParaRPr b="0" lang="sv-SE" sz="1800" spc="-1" strike="noStrike">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This means</a:t>
            </a:r>
            <a:r>
              <a:rPr b="1" lang="en-US" sz="1800" spc="-2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participants:</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230040"/>
              </a:tabLst>
            </a:pPr>
            <a:r>
              <a:rPr b="1" i="1" lang="en-US" sz="1600" spc="-7" strike="noStrike">
                <a:solidFill>
                  <a:srgbClr val="00b050"/>
                </a:solidFill>
                <a:latin typeface="Times New Roman"/>
                <a:ea typeface="MS Gothic"/>
              </a:rPr>
              <a:t>Shall act </a:t>
            </a:r>
            <a:r>
              <a:rPr b="1" i="1" lang="en-US" sz="1600" spc="-1" strike="noStrike">
                <a:solidFill>
                  <a:srgbClr val="00b050"/>
                </a:solidFill>
                <a:latin typeface="Times New Roman"/>
                <a:ea typeface="MS Gothic"/>
              </a:rPr>
              <a:t>&amp; </a:t>
            </a:r>
            <a:r>
              <a:rPr b="1" i="1" lang="en-US" sz="1600" spc="-7" strike="noStrike">
                <a:solidFill>
                  <a:srgbClr val="00b050"/>
                </a:solidFill>
                <a:latin typeface="Times New Roman"/>
                <a:ea typeface="MS Gothic"/>
              </a:rPr>
              <a:t>vote </a:t>
            </a:r>
            <a:r>
              <a:rPr b="0" i="1" lang="en-US" sz="1600" spc="-7" strike="noStrike">
                <a:solidFill>
                  <a:srgbClr val="000000"/>
                </a:solidFill>
                <a:latin typeface="Times New Roman"/>
                <a:ea typeface="MS Gothic"/>
              </a:rPr>
              <a:t>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 opinions derived from their expertise, knowledge, and qualifications</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act or vote </a:t>
            </a:r>
            <a:r>
              <a:rPr b="0" i="1" lang="en-US" sz="1600" spc="-7" strike="noStrike">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b="0" i="1" lang="en-US" sz="1600" spc="97" strike="noStrike">
                <a:solidFill>
                  <a:srgbClr val="000000"/>
                </a:solidFill>
                <a:latin typeface="Times New Roman"/>
                <a:ea typeface="MS Gothic"/>
              </a:rPr>
              <a:t> </a:t>
            </a:r>
            <a:r>
              <a:rPr b="0" i="1" lang="en-US" sz="1600" spc="-7" strike="noStrike">
                <a:solidFill>
                  <a:srgbClr val="000000"/>
                </a:solidFill>
                <a:latin typeface="Times New Roman"/>
                <a:ea typeface="MS Gothic"/>
              </a:rPr>
              <a:t>orders</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direct </a:t>
            </a:r>
            <a:r>
              <a:rPr b="0" i="1" lang="en-US" sz="1600" spc="-7" strike="noStrike">
                <a:solidFill>
                  <a:srgbClr val="000000"/>
                </a:solidFill>
                <a:latin typeface="Times New Roman"/>
                <a:ea typeface="MS Gothic"/>
              </a:rPr>
              <a:t>the actions or votes of other participants or retaliate against other participants for fulfilling their responsibility to act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vote 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independently developed</a:t>
            </a:r>
            <a:r>
              <a:rPr b="0" i="1" lang="en-US" sz="1600" spc="-55" strike="noStrike">
                <a:solidFill>
                  <a:srgbClr val="000000"/>
                </a:solidFill>
                <a:latin typeface="Times New Roman"/>
                <a:ea typeface="MS Gothic"/>
              </a:rPr>
              <a:t> </a:t>
            </a:r>
            <a:r>
              <a:rPr b="0" i="1" lang="en-US" sz="1600" spc="-7" strike="noStrike">
                <a:solidFill>
                  <a:srgbClr val="000000"/>
                </a:solidFill>
                <a:latin typeface="Times New Roman"/>
                <a:ea typeface="MS Gothic"/>
              </a:rPr>
              <a:t>opinions</a:t>
            </a:r>
            <a:endParaRPr b="0" lang="sv-SE" sz="1600" spc="-1" strike="noStrike">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By participating in standards activities using the “</a:t>
            </a:r>
            <a:r>
              <a:rPr b="1" i="1" lang="en-US" sz="1800" spc="-7" strike="noStrike">
                <a:solidFill>
                  <a:srgbClr val="000000"/>
                </a:solidFill>
                <a:latin typeface="Times New Roman"/>
                <a:ea typeface="MS Gothic"/>
              </a:rPr>
              <a:t>individual process</a:t>
            </a:r>
            <a:r>
              <a:rPr b="1" lang="en-US" sz="1800" spc="-7" strike="noStrike">
                <a:solidFill>
                  <a:srgbClr val="000000"/>
                </a:solidFill>
                <a:latin typeface="Times New Roman"/>
                <a:ea typeface="MS Gothic"/>
              </a:rPr>
              <a:t>”, you are deemed to </a:t>
            </a:r>
            <a:r>
              <a:rPr b="1" lang="en-US" sz="1800" spc="-1" strike="noStrike">
                <a:solidFill>
                  <a:srgbClr val="000000"/>
                </a:solidFill>
                <a:latin typeface="Times New Roman"/>
                <a:ea typeface="MS Gothic"/>
              </a:rPr>
              <a:t>accept </a:t>
            </a:r>
            <a:r>
              <a:rPr b="1" lang="en-US" sz="1800" spc="-7" strike="noStrike">
                <a:solidFill>
                  <a:srgbClr val="000000"/>
                </a:solidFill>
                <a:latin typeface="Times New Roman"/>
                <a:ea typeface="MS Gothic"/>
              </a:rPr>
              <a:t>these requirements; </a:t>
            </a:r>
            <a:r>
              <a:rPr b="1" lang="en-US" sz="1800" spc="-1" strike="noStrike">
                <a:solidFill>
                  <a:srgbClr val="000000"/>
                </a:solidFill>
                <a:latin typeface="Times New Roman"/>
                <a:ea typeface="MS Gothic"/>
              </a:rPr>
              <a:t>if </a:t>
            </a:r>
            <a:r>
              <a:rPr b="1" lang="en-US" sz="1800" spc="-7" strike="noStrike">
                <a:solidFill>
                  <a:srgbClr val="000000"/>
                </a:solidFill>
                <a:latin typeface="Times New Roman"/>
                <a:ea typeface="MS Gothic"/>
              </a:rPr>
              <a:t>you are unable to satisfy these requirements then you shall immediately cease any</a:t>
            </a:r>
            <a:r>
              <a:rPr b="1" lang="en-US" sz="1800" spc="117"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participation </a:t>
            </a:r>
            <a:r>
              <a:rPr b="1" lang="en-US" sz="1800" spc="-1" strike="noStrike">
                <a:solidFill>
                  <a:srgbClr val="00664d"/>
                </a:solidFill>
                <a:latin typeface="Times New Roman"/>
                <a:ea typeface="MS Gothic"/>
              </a:rPr>
              <a:t>(and would ask you to please leave the call or meeting.)</a:t>
            </a:r>
            <a:endParaRPr b="0" lang="sv-SE" sz="1800" spc="-1" strike="noStrike">
              <a:latin typeface="Arial"/>
            </a:endParaRPr>
          </a:p>
        </p:txBody>
      </p:sp>
      <p:sp>
        <p:nvSpPr>
          <p:cNvPr id="164" name="PlaceHolder 3"/>
          <p:cNvSpPr>
            <a:spLocks noGrp="1"/>
          </p:cNvSpPr>
          <p:nvPr>
            <p:ph type="sldNum"/>
          </p:nvPr>
        </p:nvSpPr>
        <p:spPr>
          <a:xfrm>
            <a:off x="5689440" y="6475320"/>
            <a:ext cx="806760" cy="36180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4E9DCBE2-1E74-40C7-B45E-E4ED7FD0D243}"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65" name="PlaceHolder 4"/>
          <p:cNvSpPr>
            <a:spLocks noGrp="1"/>
          </p:cNvSpPr>
          <p:nvPr>
            <p:ph type="dt"/>
          </p:nvPr>
        </p:nvSpPr>
        <p:spPr>
          <a:xfrm>
            <a:off x="914400" y="336600"/>
            <a:ext cx="3046320" cy="2710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66" name=""/>
          <p:cNvSpPr/>
          <p:nvPr/>
        </p:nvSpPr>
        <p:spPr>
          <a:xfrm>
            <a:off x="8460000" y="6480000"/>
            <a:ext cx="2878920" cy="2523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PlaceHolder 1"/>
          <p:cNvSpPr>
            <a:spLocks noGrp="1"/>
          </p:cNvSpPr>
          <p:nvPr>
            <p:ph type="title"/>
          </p:nvPr>
        </p:nvSpPr>
        <p:spPr>
          <a:xfrm>
            <a:off x="990720" y="637920"/>
            <a:ext cx="10397520" cy="103680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IEEE-SA standards activities shall allow </a:t>
            </a:r>
            <a:br/>
            <a:r>
              <a:rPr b="1" lang="en-US" sz="2800" spc="-7" strike="noStrike">
                <a:solidFill>
                  <a:srgbClr val="0070c0"/>
                </a:solidFill>
                <a:latin typeface="Times New Roman"/>
                <a:ea typeface="MS Gothic"/>
              </a:rPr>
              <a:t>the fair &amp; equitable consideration of all</a:t>
            </a:r>
            <a:r>
              <a:rPr b="1" lang="en-US" sz="2800" spc="-72" strike="noStrike">
                <a:solidFill>
                  <a:srgbClr val="0070c0"/>
                </a:solidFill>
                <a:latin typeface="Times New Roman"/>
                <a:ea typeface="MS Gothic"/>
              </a:rPr>
              <a:t> </a:t>
            </a:r>
            <a:r>
              <a:rPr b="1" lang="en-US" sz="2800" spc="-7" strike="noStrike">
                <a:solidFill>
                  <a:srgbClr val="0070c0"/>
                </a:solidFill>
                <a:latin typeface="Times New Roman"/>
                <a:ea typeface="MS Gothic"/>
              </a:rPr>
              <a:t>viewpoints</a:t>
            </a:r>
            <a:endParaRPr b="0" lang="sv-SE" sz="2800" spc="-1" strike="noStrike">
              <a:latin typeface="Arial"/>
            </a:endParaRPr>
          </a:p>
        </p:txBody>
      </p:sp>
      <p:sp>
        <p:nvSpPr>
          <p:cNvPr id="168" name="PlaceHolder 2"/>
          <p:cNvSpPr>
            <a:spLocks noGrp="1"/>
          </p:cNvSpPr>
          <p:nvPr>
            <p:ph/>
          </p:nvPr>
        </p:nvSpPr>
        <p:spPr>
          <a:xfrm>
            <a:off x="914400" y="1905120"/>
            <a:ext cx="10473480" cy="41130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(clause 5.2.1.3) specifies that “</a:t>
            </a:r>
            <a:r>
              <a:rPr b="1" i="1" lang="en-US" sz="1800" spc="-7" strike="noStrike">
                <a:solidFill>
                  <a:srgbClr val="000000"/>
                </a:solidFill>
                <a:latin typeface="Times New Roman"/>
                <a:ea typeface="MS Gothic"/>
              </a:rPr>
              <a:t>the standards development process shall </a:t>
            </a:r>
            <a:r>
              <a:rPr b="1" i="1" lang="en-US" sz="1800" spc="-1" strike="noStrike">
                <a:solidFill>
                  <a:srgbClr val="000000"/>
                </a:solidFill>
                <a:latin typeface="Times New Roman"/>
                <a:ea typeface="MS Gothic"/>
              </a:rPr>
              <a:t>not </a:t>
            </a:r>
            <a:r>
              <a:rPr b="1" i="1" lang="en-US" sz="1800" spc="-7" strike="noStrike">
                <a:solidFill>
                  <a:srgbClr val="000000"/>
                </a:solidFill>
                <a:latin typeface="Times New Roman"/>
                <a:ea typeface="MS Gothic"/>
              </a:rPr>
              <a:t>be dominated by any single interest category, individual, or</a:t>
            </a:r>
            <a:r>
              <a:rPr b="1" i="1" lang="en-US" sz="1800" spc="66" strike="noStrike">
                <a:solidFill>
                  <a:srgbClr val="000000"/>
                </a:solidFill>
                <a:latin typeface="Times New Roman"/>
                <a:ea typeface="MS Gothic"/>
              </a:rPr>
              <a:t> </a:t>
            </a:r>
            <a:r>
              <a:rPr b="1" i="1" lang="en-US" sz="1800" spc="-7" strike="noStrike">
                <a:solidFill>
                  <a:srgbClr val="000000"/>
                </a:solidFill>
                <a:latin typeface="Times New Roman"/>
                <a:ea typeface="MS Gothic"/>
              </a:rPr>
              <a:t>organization”</a:t>
            </a:r>
            <a:endParaRPr b="0" lang="sv-SE" sz="1800" spc="-1" strike="noStrike">
              <a:latin typeface="Arial"/>
            </a:endParaRPr>
          </a:p>
          <a:p>
            <a:pPr marL="230040" indent="-230040">
              <a:lnSpc>
                <a:spcPct val="100000"/>
              </a:lnSpc>
              <a:spcBef>
                <a:spcPts val="479"/>
              </a:spcBef>
              <a:buNone/>
              <a:tabLst>
                <a:tab algn="l" pos="0"/>
              </a:tabLst>
            </a:pP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0" i="1" lang="en-US" sz="1600" spc="-7" strike="noStrike">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b="0" i="1" lang="en-US" sz="1600" spc="-2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activity”</a:t>
            </a:r>
            <a:endParaRPr b="0" lang="sv-SE" sz="1600" spc="-1" strike="noStrike">
              <a:latin typeface="Arial"/>
            </a:endParaRPr>
          </a:p>
          <a:p>
            <a:pPr marL="230040" indent="-230040" algn="just">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This rule applies equally to those participating in a standards development project and to that project’s leadership</a:t>
            </a:r>
            <a:r>
              <a:rPr b="1" lang="en-US" sz="1800" spc="77" strike="noStrike">
                <a:solidFill>
                  <a:srgbClr val="000000"/>
                </a:solidFill>
                <a:latin typeface="Times New Roman"/>
                <a:ea typeface="MS Gothic"/>
              </a:rPr>
              <a:t> </a:t>
            </a:r>
            <a:r>
              <a:rPr b="1" lang="en-US" sz="1800" spc="-7" strike="noStrike">
                <a:solidFill>
                  <a:srgbClr val="000000"/>
                </a:solidFill>
                <a:latin typeface="Times New Roman"/>
                <a:ea typeface="MS Gothic"/>
              </a:rPr>
              <a:t>group</a:t>
            </a:r>
            <a:endParaRPr b="0" lang="sv-SE" sz="1800" spc="-1" strike="noStrike">
              <a:latin typeface="Arial"/>
            </a:endParaRPr>
          </a:p>
          <a:p>
            <a:pPr marL="230040" indent="-23004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Any person who reasonably suspects that dominance is occurring in a standards development </a:t>
            </a:r>
            <a:r>
              <a:rPr b="1" lang="en-US" sz="1800" spc="-1" strike="noStrike">
                <a:solidFill>
                  <a:srgbClr val="000000"/>
                </a:solidFill>
                <a:latin typeface="Times New Roman"/>
                <a:ea typeface="MS Gothic"/>
              </a:rPr>
              <a:t>project </a:t>
            </a:r>
            <a:r>
              <a:rPr b="1" lang="en-US" sz="1800" spc="-7" strike="noStrike">
                <a:solidFill>
                  <a:srgbClr val="000000"/>
                </a:solidFill>
                <a:latin typeface="Times New Roman"/>
                <a:ea typeface="MS Gothic"/>
              </a:rPr>
              <a:t>is encouraged to bring the issue to the attention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Standards Committee or the project’s IEEE SA Program Manager</a:t>
            </a: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p:txBody>
      </p:sp>
      <p:sp>
        <p:nvSpPr>
          <p:cNvPr id="169" name="PlaceHolder 3"/>
          <p:cNvSpPr>
            <a:spLocks noGrp="1"/>
          </p:cNvSpPr>
          <p:nvPr>
            <p:ph type="sldNum"/>
          </p:nvPr>
        </p:nvSpPr>
        <p:spPr>
          <a:xfrm>
            <a:off x="5689440" y="6475320"/>
            <a:ext cx="806760" cy="36180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05010589-EFF1-47CC-8B37-ECE5C05056FE}"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70" name="PlaceHolder 4"/>
          <p:cNvSpPr>
            <a:spLocks noGrp="1"/>
          </p:cNvSpPr>
          <p:nvPr>
            <p:ph type="dt"/>
          </p:nvPr>
        </p:nvSpPr>
        <p:spPr>
          <a:xfrm>
            <a:off x="914400" y="336600"/>
            <a:ext cx="3046320" cy="2710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71" name=""/>
          <p:cNvSpPr/>
          <p:nvPr/>
        </p:nvSpPr>
        <p:spPr>
          <a:xfrm>
            <a:off x="8460000" y="6480000"/>
            <a:ext cx="2878920" cy="2523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PlaceHolder 1"/>
          <p:cNvSpPr>
            <a:spLocks noGrp="1"/>
          </p:cNvSpPr>
          <p:nvPr>
            <p:ph type="sldNum"/>
          </p:nvPr>
        </p:nvSpPr>
        <p:spPr>
          <a:xfrm>
            <a:off x="5689440" y="6475320"/>
            <a:ext cx="806760" cy="36180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BBC27178-6CED-4AAE-96AD-0DEE99511B19}"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73" name="PlaceHolder 2"/>
          <p:cNvSpPr>
            <a:spLocks noGrp="1"/>
          </p:cNvSpPr>
          <p:nvPr>
            <p:ph type="dt"/>
          </p:nvPr>
        </p:nvSpPr>
        <p:spPr>
          <a:xfrm>
            <a:off x="914400" y="336600"/>
            <a:ext cx="3046320" cy="2710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74" name="PlaceHolder 3"/>
          <p:cNvSpPr>
            <a:spLocks noGrp="1"/>
          </p:cNvSpPr>
          <p:nvPr>
            <p:ph type="title"/>
          </p:nvPr>
        </p:nvSpPr>
        <p:spPr>
          <a:xfrm>
            <a:off x="990720" y="606600"/>
            <a:ext cx="10365480" cy="8888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0000"/>
                </a:solidFill>
                <a:latin typeface="Times New Roman"/>
                <a:ea typeface="MS Gothic"/>
              </a:rPr>
              <a:t>Housekeeping reminder</a:t>
            </a:r>
            <a:endParaRPr b="0" lang="sv-SE" sz="2800" spc="-1" strike="noStrike">
              <a:latin typeface="Arial"/>
            </a:endParaRPr>
          </a:p>
        </p:txBody>
      </p:sp>
      <p:sp>
        <p:nvSpPr>
          <p:cNvPr id="175" name="PlaceHolder 4"/>
          <p:cNvSpPr>
            <a:spLocks noGrp="1"/>
          </p:cNvSpPr>
          <p:nvPr>
            <p:ph/>
          </p:nvPr>
        </p:nvSpPr>
        <p:spPr>
          <a:xfrm>
            <a:off x="914400" y="1525680"/>
            <a:ext cx="10473480" cy="41115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Weekly meeting reminders:</a:t>
            </a:r>
            <a:endParaRPr b="0" lang="sv-SE" sz="18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IMAT is NOT being used for this session</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Please ensure that the following information is listed correctly when joining the call: “FIRST NAME LAST NAME, Affiliation” (e.g., Stuart Kerry, OK-Brit; Self)</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state your name and affiliation the FIRST TIME you speak</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When you want to be on the queue, please type “Q” or “q” in the chat window</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mute when not speaking, thank you</a:t>
            </a:r>
            <a:endParaRPr b="0" lang="sv-SE" sz="1600" spc="-1" strike="noStrike">
              <a:latin typeface="Arial"/>
            </a:endParaRPr>
          </a:p>
          <a:p>
            <a:pPr algn="just">
              <a:lnSpc>
                <a:spcPct val="100000"/>
              </a:lnSpc>
              <a:spcBef>
                <a:spcPts val="601"/>
              </a:spcBef>
              <a:buNone/>
              <a:tabLst>
                <a:tab algn="l" pos="230040"/>
              </a:tabLst>
            </a:pPr>
            <a:endParaRPr b="0" lang="sv-SE" sz="1600" spc="-1" strike="noStrike">
              <a:latin typeface="Arial"/>
            </a:endParaRPr>
          </a:p>
          <a:p>
            <a:pPr algn="just">
              <a:lnSpc>
                <a:spcPct val="100000"/>
              </a:lnSpc>
              <a:spcBef>
                <a:spcPts val="601"/>
              </a:spcBef>
              <a:buNone/>
              <a:tabLst>
                <a:tab algn="l" pos="230040"/>
              </a:tabLst>
            </a:pPr>
            <a:endParaRPr b="0" lang="sv-SE" sz="1600" spc="-1" strike="noStrike">
              <a:latin typeface="Arial"/>
            </a:endParaRPr>
          </a:p>
          <a:p>
            <a:pPr algn="just">
              <a:lnSpc>
                <a:spcPct val="100000"/>
              </a:lnSpc>
              <a:spcBef>
                <a:spcPts val="601"/>
              </a:spcBef>
              <a:buNone/>
              <a:tabLst>
                <a:tab algn="l" pos="230040"/>
              </a:tabLst>
            </a:pPr>
            <a:endParaRPr b="0" lang="sv-SE" sz="1600" spc="-1" strike="noStrike">
              <a:latin typeface="Arial"/>
            </a:endParaRPr>
          </a:p>
        </p:txBody>
      </p:sp>
      <p:sp>
        <p:nvSpPr>
          <p:cNvPr id="176" name=""/>
          <p:cNvSpPr/>
          <p:nvPr/>
        </p:nvSpPr>
        <p:spPr>
          <a:xfrm>
            <a:off x="8460000" y="6480000"/>
            <a:ext cx="2878920" cy="2523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PlaceHolder 1"/>
          <p:cNvSpPr>
            <a:spLocks noGrp="1"/>
          </p:cNvSpPr>
          <p:nvPr>
            <p:ph type="sldNum"/>
          </p:nvPr>
        </p:nvSpPr>
        <p:spPr>
          <a:xfrm>
            <a:off x="5689440" y="6475320"/>
            <a:ext cx="806760" cy="36180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2C6C7DFB-BEC9-4EE9-BF2B-A0CABAE18A69}"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78" name="PlaceHolder 2"/>
          <p:cNvSpPr>
            <a:spLocks noGrp="1"/>
          </p:cNvSpPr>
          <p:nvPr>
            <p:ph type="dt"/>
          </p:nvPr>
        </p:nvSpPr>
        <p:spPr>
          <a:xfrm>
            <a:off x="914400" y="336600"/>
            <a:ext cx="3046320" cy="2710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79" name="PlaceHolder 3"/>
          <p:cNvSpPr>
            <a:spLocks noGrp="1"/>
          </p:cNvSpPr>
          <p:nvPr>
            <p:ph type="title"/>
          </p:nvPr>
        </p:nvSpPr>
        <p:spPr>
          <a:xfrm>
            <a:off x="990720" y="606600"/>
            <a:ext cx="10365480" cy="8888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Agenda</a:t>
            </a:r>
            <a:endParaRPr b="0" lang="sv-SE" sz="2800" spc="-1" strike="noStrike">
              <a:latin typeface="Arial"/>
            </a:endParaRPr>
          </a:p>
        </p:txBody>
      </p:sp>
      <p:sp>
        <p:nvSpPr>
          <p:cNvPr id="180" name="PlaceHolder 4"/>
          <p:cNvSpPr>
            <a:spLocks noGrp="1"/>
          </p:cNvSpPr>
          <p:nvPr>
            <p:ph/>
          </p:nvPr>
        </p:nvSpPr>
        <p:spPr>
          <a:xfrm>
            <a:off x="914400" y="1525680"/>
            <a:ext cx="10581120" cy="49251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Meeting called to order</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Administrative items (IEEE 802 and IEEE SA required notices)</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Housekeeping reminder</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and approve agenda</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minutes from 25 July 2022 call (doc nr. 18-22-0082)</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Main discussion items</a:t>
            </a:r>
            <a:endParaRPr b="0" lang="sv-SE" sz="1800" spc="-1" strike="noStrike">
              <a:latin typeface="Arial"/>
            </a:endParaRPr>
          </a:p>
          <a:p>
            <a:pPr lvl="1" marL="86400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Last week we discussed target audience:</a:t>
            </a:r>
            <a:endParaRPr b="0" lang="sv-SE" sz="1800" spc="-1" strike="noStrike">
              <a:latin typeface="Arial"/>
            </a:endParaRPr>
          </a:p>
          <a:p>
            <a:pPr lvl="2" marL="1296000" indent="-288000" algn="just">
              <a:lnSpc>
                <a:spcPct val="100000"/>
              </a:lnSpc>
              <a:spcBef>
                <a:spcPts val="850"/>
              </a:spcBef>
              <a:buClr>
                <a:srgbClr val="000000"/>
              </a:buClr>
              <a:buSzPct val="45000"/>
              <a:buFont typeface="Wingdings" charset="2"/>
              <a:buChar char=""/>
              <a:tabLst>
                <a:tab algn="l" pos="230040"/>
              </a:tabLst>
            </a:pPr>
            <a:r>
              <a:rPr b="1" lang="en-US" sz="1800" spc="-7" strike="noStrike">
                <a:solidFill>
                  <a:srgbClr val="000000"/>
                </a:solidFill>
                <a:latin typeface="Times New Roman"/>
                <a:ea typeface="MS Gothic"/>
              </a:rPr>
              <a:t>We want: general audience to be able to understand the document, something which makes sense when you search ”IEEE activities in unlicensed spectrum”.</a:t>
            </a:r>
            <a:endParaRPr b="0" lang="sv-SE" sz="1800" spc="-1" strike="noStrike">
              <a:latin typeface="Arial"/>
            </a:endParaRPr>
          </a:p>
          <a:p>
            <a:pPr lvl="1" marL="86400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Requires a complete re-write of the document? How do we get a first draft?</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 other business</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Adjourn</a:t>
            </a:r>
            <a:endParaRPr b="0" lang="sv-SE" sz="1800" spc="-1" strike="noStrike">
              <a:latin typeface="Arial"/>
            </a:endParaRPr>
          </a:p>
          <a:p>
            <a:pPr algn="just">
              <a:lnSpc>
                <a:spcPct val="100000"/>
              </a:lnSpc>
              <a:spcBef>
                <a:spcPts val="601"/>
              </a:spcBef>
              <a:buNone/>
              <a:tabLst>
                <a:tab algn="l" pos="230040"/>
              </a:tabLst>
            </a:pPr>
            <a:endParaRPr b="0" lang="sv-SE" sz="1800" spc="-1" strike="noStrike">
              <a:latin typeface="Arial"/>
            </a:endParaRPr>
          </a:p>
          <a:p>
            <a:pPr algn="just">
              <a:lnSpc>
                <a:spcPct val="100000"/>
              </a:lnSpc>
              <a:spcBef>
                <a:spcPts val="601"/>
              </a:spcBef>
              <a:buNone/>
              <a:tabLst>
                <a:tab algn="l" pos="230040"/>
              </a:tabLst>
            </a:pPr>
            <a:endParaRPr b="0" lang="sv-SE" sz="1800" spc="-1" strike="noStrike">
              <a:latin typeface="Arial"/>
            </a:endParaRPr>
          </a:p>
        </p:txBody>
      </p:sp>
      <p:sp>
        <p:nvSpPr>
          <p:cNvPr id="181" name=""/>
          <p:cNvSpPr/>
          <p:nvPr/>
        </p:nvSpPr>
        <p:spPr>
          <a:xfrm>
            <a:off x="8460000" y="6480000"/>
            <a:ext cx="2878920" cy="2523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74362</TotalTime>
  <Application>LibreOffice/7.2.7.2$Linux_X86_64 LibreOffice_project/20$Build-2</Application>
  <AppVersion>15.0000</AppVersion>
  <Words>2429</Words>
  <Paragraphs>413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category>IEEE 802.18 RR-TAG agenda</cp:category>
  <dcterms:created xsi:type="dcterms:W3CDTF">2016-03-03T14:54:45Z</dcterms:created>
  <dc:creator/>
  <dc:description/>
  <cp:keywords>21 21 21 21 21 21 July 2022</cp:keywords>
  <dc:language>sv-SE</dc:language>
  <cp:lastModifiedBy>Amelia Andersdotter</cp:lastModifiedBy>
  <cp:lastPrinted>1601-01-01T00:00:00Z</cp:lastPrinted>
  <dcterms:modified xsi:type="dcterms:W3CDTF">2022-08-01T16:44:01Z</dcterms:modified>
  <cp:revision>4726</cp:revision>
  <dc:subject/>
  <dc:title>22/0075r0</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22</vt:i4>
  </property>
  <property fmtid="{D5CDD505-2E9C-101B-9397-08002B2CF9AE}" pid="3" name="PresentationFormat">
    <vt:lpwstr>Widescreen</vt:lpwstr>
  </property>
  <property fmtid="{D5CDD505-2E9C-101B-9397-08002B2CF9AE}" pid="4" name="Slides">
    <vt:i4>25</vt:i4>
  </property>
</Properties>
</file>