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9.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sv-SE" sz="4400" spc="-1" strike="noStrike">
                <a:latin typeface="Arial"/>
              </a:rPr>
              <a:t>Klick</a:t>
            </a:r>
            <a:r>
              <a:rPr b="0" lang="sv-SE" sz="4400" spc="-1" strike="noStrike">
                <a:latin typeface="Arial"/>
              </a:rPr>
              <a:t>a för </a:t>
            </a:r>
            <a:r>
              <a:rPr b="0" lang="sv-SE" sz="4400" spc="-1" strike="noStrike">
                <a:latin typeface="Arial"/>
              </a:rPr>
              <a:t>att </a:t>
            </a:r>
            <a:r>
              <a:rPr b="0" lang="sv-SE" sz="4400" spc="-1" strike="noStrike">
                <a:latin typeface="Arial"/>
              </a:rPr>
              <a:t>flytta </a:t>
            </a:r>
            <a:r>
              <a:rPr b="0" lang="sv-SE" sz="4400" spc="-1" strike="noStrike">
                <a:latin typeface="Arial"/>
              </a:rPr>
              <a:t>sida</a:t>
            </a:r>
            <a:r>
              <a:rPr b="0" lang="sv-SE" sz="4400" spc="-1" strike="noStrike">
                <a:latin typeface="Arial"/>
              </a:rPr>
              <a:t>n</a:t>
            </a:r>
            <a:endParaRPr b="0" lang="sv-SE" sz="4400" spc="-1" strike="noStrike">
              <a:latin typeface="Arial"/>
            </a:endParaRPr>
          </a:p>
        </p:txBody>
      </p:sp>
      <p:sp>
        <p:nvSpPr>
          <p:cNvPr id="85"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Klicka för att redigera anteckningarnas format</a:t>
            </a:r>
            <a:endParaRPr b="0" lang="sv-SE" sz="2000" spc="-1" strike="noStrike">
              <a:latin typeface="Arial"/>
            </a:endParaRPr>
          </a:p>
        </p:txBody>
      </p:sp>
      <p:sp>
        <p:nvSpPr>
          <p:cNvPr id="86"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&lt;sidhuvud&gt;</a:t>
            </a:r>
            <a:endParaRPr b="0" lang="sv-SE" sz="1400" spc="-1" strike="noStrike">
              <a:latin typeface="Times New Roman"/>
            </a:endParaRPr>
          </a:p>
        </p:txBody>
      </p:sp>
      <p:sp>
        <p:nvSpPr>
          <p:cNvPr id="87"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sv-SE" sz="1400" spc="-1" strike="noStrike">
                <a:latin typeface="Times New Roman"/>
              </a:rPr>
              <a:t>&lt;datum/tid&gt;</a:t>
            </a:r>
            <a:endParaRPr b="0" lang="sv-SE" sz="1400" spc="-1" strike="noStrike">
              <a:latin typeface="Times New Roman"/>
            </a:endParaRPr>
          </a:p>
        </p:txBody>
      </p:sp>
      <p:sp>
        <p:nvSpPr>
          <p:cNvPr id="88"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sv-SE" sz="1400" spc="-1" strike="noStrike">
                <a:latin typeface="Times New Roman"/>
              </a:rPr>
              <a:t>&lt;sidfot&gt;</a:t>
            </a:r>
            <a:endParaRPr b="0" lang="sv-SE" sz="1400" spc="-1" strike="noStrike">
              <a:latin typeface="Times New Roman"/>
            </a:endParaRPr>
          </a:p>
        </p:txBody>
      </p:sp>
      <p:sp>
        <p:nvSpPr>
          <p:cNvPr id="89"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DF4742E2-3ACC-4B51-BD3C-E9AB923C03ED}" type="slidenum">
              <a:rPr b="0" lang="sv-SE" sz="1400" spc="-1" strike="noStrike">
                <a:latin typeface="Times New Roman"/>
              </a:rPr>
              <a:t>&lt;nummer&gt;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hdr"/>
          </p:nvPr>
        </p:nvSpPr>
        <p:spPr>
          <a:xfrm>
            <a:off x="5640480" y="96840"/>
            <a:ext cx="638280" cy="2095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54" name="PlaceHolder 2"/>
          <p:cNvSpPr>
            <a:spLocks noGrp="1"/>
          </p:cNvSpPr>
          <p:nvPr>
            <p:ph type="dt"/>
          </p:nvPr>
        </p:nvSpPr>
        <p:spPr>
          <a:xfrm>
            <a:off x="654120" y="96840"/>
            <a:ext cx="824040" cy="209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55" name="PlaceHolder 3"/>
          <p:cNvSpPr>
            <a:spLocks noGrp="1"/>
          </p:cNvSpPr>
          <p:nvPr>
            <p:ph type="ftr"/>
          </p:nvPr>
        </p:nvSpPr>
        <p:spPr>
          <a:xfrm>
            <a:off x="5357880" y="8985240"/>
            <a:ext cx="920880" cy="17964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56" name="PlaceHolder 4"/>
          <p:cNvSpPr>
            <a:spLocks noGrp="1"/>
          </p:cNvSpPr>
          <p:nvPr>
            <p:ph type="sldNum"/>
          </p:nvPr>
        </p:nvSpPr>
        <p:spPr>
          <a:xfrm>
            <a:off x="3222720" y="8985240"/>
            <a:ext cx="509760" cy="36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67C8346-23E5-464E-AB0A-3A9DC7A5E4A2}"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57" name="Text Box 2"/>
          <p:cNvSpPr/>
          <p:nvPr/>
        </p:nvSpPr>
        <p:spPr>
          <a:xfrm>
            <a:off x="1154160" y="701640"/>
            <a:ext cx="4624560" cy="3467160"/>
          </a:xfrm>
          <a:prstGeom prst="rect">
            <a:avLst/>
          </a:prstGeom>
          <a:solidFill>
            <a:srgbClr val="ffffff"/>
          </a:solidFill>
          <a:ln w="9525">
            <a:solidFill>
              <a:srgbClr val="000000"/>
            </a:solidFill>
            <a:miter/>
          </a:ln>
        </p:spPr>
        <p:style>
          <a:lnRef idx="0"/>
          <a:fillRef idx="0"/>
          <a:effectRef idx="0"/>
          <a:fontRef idx="minor"/>
        </p:style>
      </p:sp>
      <p:sp>
        <p:nvSpPr>
          <p:cNvPr id="158" name="PlaceHolder 5"/>
          <p:cNvSpPr>
            <a:spLocks noGrp="1"/>
          </p:cNvSpPr>
          <p:nvPr>
            <p:ph type="body"/>
          </p:nvPr>
        </p:nvSpPr>
        <p:spPr>
          <a:xfrm>
            <a:off x="923760" y="4408560"/>
            <a:ext cx="5085000" cy="426888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sldImg"/>
          </p:nvPr>
        </p:nvSpPr>
        <p:spPr>
          <a:xfrm>
            <a:off x="385920" y="701640"/>
            <a:ext cx="6159600" cy="3465720"/>
          </a:xfrm>
          <a:prstGeom prst="rect">
            <a:avLst/>
          </a:prstGeom>
          <a:ln w="0">
            <a:noFill/>
          </a:ln>
        </p:spPr>
      </p:sp>
      <p:sp>
        <p:nvSpPr>
          <p:cNvPr id="193" name="PlaceHolder 2"/>
          <p:cNvSpPr>
            <a:spLocks noGrp="1"/>
          </p:cNvSpPr>
          <p:nvPr>
            <p:ph type="body"/>
          </p:nvPr>
        </p:nvSpPr>
        <p:spPr>
          <a:xfrm>
            <a:off x="923760" y="4408560"/>
            <a:ext cx="5083200" cy="41738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4" name="PlaceHolder 3"/>
          <p:cNvSpPr>
            <a:spLocks noGrp="1"/>
          </p:cNvSpPr>
          <p:nvPr>
            <p:ph type="hdr"/>
          </p:nvPr>
        </p:nvSpPr>
        <p:spPr>
          <a:xfrm>
            <a:off x="5640480" y="96840"/>
            <a:ext cx="638280" cy="2095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5" name="PlaceHolder 4"/>
          <p:cNvSpPr>
            <a:spLocks noGrp="1"/>
          </p:cNvSpPr>
          <p:nvPr>
            <p:ph type="dt"/>
          </p:nvPr>
        </p:nvSpPr>
        <p:spPr>
          <a:xfrm>
            <a:off x="654120" y="96840"/>
            <a:ext cx="824040" cy="209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6" name="PlaceHolder 5"/>
          <p:cNvSpPr>
            <a:spLocks noGrp="1"/>
          </p:cNvSpPr>
          <p:nvPr>
            <p:ph type="ftr"/>
          </p:nvPr>
        </p:nvSpPr>
        <p:spPr>
          <a:xfrm>
            <a:off x="5357880" y="8985240"/>
            <a:ext cx="920880" cy="17964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7" name="PlaceHolder 6"/>
          <p:cNvSpPr>
            <a:spLocks noGrp="1"/>
          </p:cNvSpPr>
          <p:nvPr>
            <p:ph type="sldNum"/>
          </p:nvPr>
        </p:nvSpPr>
        <p:spPr>
          <a:xfrm>
            <a:off x="3222720" y="8985240"/>
            <a:ext cx="509760" cy="36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89FDF1A-886F-4F6F-9975-AAE3CB3E6C38}"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sldImg"/>
          </p:nvPr>
        </p:nvSpPr>
        <p:spPr>
          <a:xfrm>
            <a:off x="385920" y="701640"/>
            <a:ext cx="6159600" cy="3465720"/>
          </a:xfrm>
          <a:prstGeom prst="rect">
            <a:avLst/>
          </a:prstGeom>
          <a:ln w="0">
            <a:noFill/>
          </a:ln>
        </p:spPr>
      </p:sp>
      <p:sp>
        <p:nvSpPr>
          <p:cNvPr id="199" name="PlaceHolder 2"/>
          <p:cNvSpPr>
            <a:spLocks noGrp="1"/>
          </p:cNvSpPr>
          <p:nvPr>
            <p:ph type="body"/>
          </p:nvPr>
        </p:nvSpPr>
        <p:spPr>
          <a:xfrm>
            <a:off x="923760" y="4408560"/>
            <a:ext cx="5083200" cy="41738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0" name="PlaceHolder 3"/>
          <p:cNvSpPr>
            <a:spLocks noGrp="1"/>
          </p:cNvSpPr>
          <p:nvPr>
            <p:ph type="hdr"/>
          </p:nvPr>
        </p:nvSpPr>
        <p:spPr>
          <a:xfrm>
            <a:off x="5640480" y="96840"/>
            <a:ext cx="638280" cy="2095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1" name="PlaceHolder 4"/>
          <p:cNvSpPr>
            <a:spLocks noGrp="1"/>
          </p:cNvSpPr>
          <p:nvPr>
            <p:ph type="dt"/>
          </p:nvPr>
        </p:nvSpPr>
        <p:spPr>
          <a:xfrm>
            <a:off x="654120" y="96840"/>
            <a:ext cx="824040" cy="209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2" name="PlaceHolder 5"/>
          <p:cNvSpPr>
            <a:spLocks noGrp="1"/>
          </p:cNvSpPr>
          <p:nvPr>
            <p:ph type="ftr"/>
          </p:nvPr>
        </p:nvSpPr>
        <p:spPr>
          <a:xfrm>
            <a:off x="5357880" y="8985240"/>
            <a:ext cx="920880" cy="17964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3" name="PlaceHolder 6"/>
          <p:cNvSpPr>
            <a:spLocks noGrp="1"/>
          </p:cNvSpPr>
          <p:nvPr>
            <p:ph type="sldNum"/>
          </p:nvPr>
        </p:nvSpPr>
        <p:spPr>
          <a:xfrm>
            <a:off x="3222720" y="8985240"/>
            <a:ext cx="509760" cy="36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658EFE4-8569-454F-A7F0-263AD375382B}"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sldImg"/>
          </p:nvPr>
        </p:nvSpPr>
        <p:spPr>
          <a:xfrm>
            <a:off x="385920" y="701640"/>
            <a:ext cx="6159600" cy="3465720"/>
          </a:xfrm>
          <a:prstGeom prst="rect">
            <a:avLst/>
          </a:prstGeom>
          <a:ln w="0">
            <a:noFill/>
          </a:ln>
        </p:spPr>
      </p:sp>
      <p:sp>
        <p:nvSpPr>
          <p:cNvPr id="205" name="PlaceHolder 2"/>
          <p:cNvSpPr>
            <a:spLocks noGrp="1"/>
          </p:cNvSpPr>
          <p:nvPr>
            <p:ph type="body"/>
          </p:nvPr>
        </p:nvSpPr>
        <p:spPr>
          <a:xfrm>
            <a:off x="923760" y="4408560"/>
            <a:ext cx="5083200" cy="41738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6" name="PlaceHolder 3"/>
          <p:cNvSpPr>
            <a:spLocks noGrp="1"/>
          </p:cNvSpPr>
          <p:nvPr>
            <p:ph type="hdr"/>
          </p:nvPr>
        </p:nvSpPr>
        <p:spPr>
          <a:xfrm>
            <a:off x="5640480" y="96840"/>
            <a:ext cx="638280" cy="2095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7" name="PlaceHolder 4"/>
          <p:cNvSpPr>
            <a:spLocks noGrp="1"/>
          </p:cNvSpPr>
          <p:nvPr>
            <p:ph type="dt"/>
          </p:nvPr>
        </p:nvSpPr>
        <p:spPr>
          <a:xfrm>
            <a:off x="654120" y="96840"/>
            <a:ext cx="824040" cy="209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8" name="PlaceHolder 5"/>
          <p:cNvSpPr>
            <a:spLocks noGrp="1"/>
          </p:cNvSpPr>
          <p:nvPr>
            <p:ph type="ftr"/>
          </p:nvPr>
        </p:nvSpPr>
        <p:spPr>
          <a:xfrm>
            <a:off x="5357880" y="8985240"/>
            <a:ext cx="920880" cy="17964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9" name="PlaceHolder 6"/>
          <p:cNvSpPr>
            <a:spLocks noGrp="1"/>
          </p:cNvSpPr>
          <p:nvPr>
            <p:ph type="sldNum"/>
          </p:nvPr>
        </p:nvSpPr>
        <p:spPr>
          <a:xfrm>
            <a:off x="3222720" y="8985240"/>
            <a:ext cx="509760" cy="36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6D0E4CD-1F00-4FD1-B2CC-21A428EC41D7}"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8280" cy="2095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0" name="PlaceHolder 2"/>
          <p:cNvSpPr>
            <a:spLocks noGrp="1"/>
          </p:cNvSpPr>
          <p:nvPr>
            <p:ph type="dt"/>
          </p:nvPr>
        </p:nvSpPr>
        <p:spPr>
          <a:xfrm>
            <a:off x="654120" y="96840"/>
            <a:ext cx="824040" cy="209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1" name="PlaceHolder 3"/>
          <p:cNvSpPr>
            <a:spLocks noGrp="1"/>
          </p:cNvSpPr>
          <p:nvPr>
            <p:ph type="ftr"/>
          </p:nvPr>
        </p:nvSpPr>
        <p:spPr>
          <a:xfrm>
            <a:off x="5357880" y="8985240"/>
            <a:ext cx="920880" cy="17964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2" name="PlaceHolder 4"/>
          <p:cNvSpPr>
            <a:spLocks noGrp="1"/>
          </p:cNvSpPr>
          <p:nvPr>
            <p:ph type="sldNum"/>
          </p:nvPr>
        </p:nvSpPr>
        <p:spPr>
          <a:xfrm>
            <a:off x="3279240" y="9000720"/>
            <a:ext cx="413640" cy="1832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A557005-BAAC-47E1-A55D-8BE170CE847D}"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63" name="Rectangle 7"/>
          <p:cNvSpPr/>
          <p:nvPr/>
        </p:nvSpPr>
        <p:spPr>
          <a:xfrm>
            <a:off x="3885840" y="8830440"/>
            <a:ext cx="2970720" cy="46440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351D43F1-4CFD-46FF-86E5-914AC9A0EB6D}"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64" name="PlaceHolder 5"/>
          <p:cNvSpPr>
            <a:spLocks noGrp="1"/>
          </p:cNvSpPr>
          <p:nvPr>
            <p:ph type="sldImg"/>
          </p:nvPr>
        </p:nvSpPr>
        <p:spPr>
          <a:xfrm>
            <a:off x="334800" y="698400"/>
            <a:ext cx="6188400" cy="3481560"/>
          </a:xfrm>
          <a:prstGeom prst="rect">
            <a:avLst/>
          </a:prstGeom>
          <a:ln w="0">
            <a:noFill/>
          </a:ln>
        </p:spPr>
      </p:sp>
      <p:sp>
        <p:nvSpPr>
          <p:cNvPr id="165" name="PlaceHolder 6"/>
          <p:cNvSpPr>
            <a:spLocks noGrp="1"/>
          </p:cNvSpPr>
          <p:nvPr>
            <p:ph type="body"/>
          </p:nvPr>
        </p:nvSpPr>
        <p:spPr>
          <a:xfrm>
            <a:off x="915480" y="4416120"/>
            <a:ext cx="5025960" cy="418068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hdr"/>
          </p:nvPr>
        </p:nvSpPr>
        <p:spPr>
          <a:xfrm>
            <a:off x="5640480" y="96840"/>
            <a:ext cx="638280" cy="2095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7" name="PlaceHolder 2"/>
          <p:cNvSpPr>
            <a:spLocks noGrp="1"/>
          </p:cNvSpPr>
          <p:nvPr>
            <p:ph type="dt"/>
          </p:nvPr>
        </p:nvSpPr>
        <p:spPr>
          <a:xfrm>
            <a:off x="654120" y="96840"/>
            <a:ext cx="824040" cy="209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8" name="PlaceHolder 3"/>
          <p:cNvSpPr>
            <a:spLocks noGrp="1"/>
          </p:cNvSpPr>
          <p:nvPr>
            <p:ph type="ftr"/>
          </p:nvPr>
        </p:nvSpPr>
        <p:spPr>
          <a:xfrm>
            <a:off x="5357880" y="8985240"/>
            <a:ext cx="920880" cy="17964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9" name="PlaceHolder 4"/>
          <p:cNvSpPr>
            <a:spLocks noGrp="1"/>
          </p:cNvSpPr>
          <p:nvPr>
            <p:ph type="sldNum"/>
          </p:nvPr>
        </p:nvSpPr>
        <p:spPr>
          <a:xfrm>
            <a:off x="3279240" y="9000720"/>
            <a:ext cx="413640" cy="1832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32375FC-14F6-40A7-823D-79A111DF06DA}"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0" name="Rectangle 7"/>
          <p:cNvSpPr/>
          <p:nvPr/>
        </p:nvSpPr>
        <p:spPr>
          <a:xfrm>
            <a:off x="3885840" y="8830440"/>
            <a:ext cx="2970720" cy="46440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6B2440A7-D3F6-4026-912C-DAACB35CB5EB}"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71" name="PlaceHolder 5"/>
          <p:cNvSpPr>
            <a:spLocks noGrp="1"/>
          </p:cNvSpPr>
          <p:nvPr>
            <p:ph type="sldImg"/>
          </p:nvPr>
        </p:nvSpPr>
        <p:spPr>
          <a:xfrm>
            <a:off x="334800" y="698400"/>
            <a:ext cx="6188400" cy="3481560"/>
          </a:xfrm>
          <a:prstGeom prst="rect">
            <a:avLst/>
          </a:prstGeom>
          <a:ln w="0">
            <a:noFill/>
          </a:ln>
        </p:spPr>
      </p:sp>
      <p:sp>
        <p:nvSpPr>
          <p:cNvPr id="172" name="PlaceHolder 6"/>
          <p:cNvSpPr>
            <a:spLocks noGrp="1"/>
          </p:cNvSpPr>
          <p:nvPr>
            <p:ph type="body"/>
          </p:nvPr>
        </p:nvSpPr>
        <p:spPr>
          <a:xfrm>
            <a:off x="915480" y="4416120"/>
            <a:ext cx="5025960" cy="418068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hdr"/>
          </p:nvPr>
        </p:nvSpPr>
        <p:spPr>
          <a:xfrm>
            <a:off x="5640480" y="96840"/>
            <a:ext cx="638280" cy="2095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4" name="PlaceHolder 2"/>
          <p:cNvSpPr>
            <a:spLocks noGrp="1"/>
          </p:cNvSpPr>
          <p:nvPr>
            <p:ph type="dt"/>
          </p:nvPr>
        </p:nvSpPr>
        <p:spPr>
          <a:xfrm>
            <a:off x="654120" y="96840"/>
            <a:ext cx="824040" cy="209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5" name="PlaceHolder 3"/>
          <p:cNvSpPr>
            <a:spLocks noGrp="1"/>
          </p:cNvSpPr>
          <p:nvPr>
            <p:ph type="ftr"/>
          </p:nvPr>
        </p:nvSpPr>
        <p:spPr>
          <a:xfrm>
            <a:off x="5357880" y="8985240"/>
            <a:ext cx="920880" cy="17964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a:t>
            </a:r>
            <a:r>
              <a:rPr b="0" lang="en-US" sz="2400" spc="-1" strike="noStrike">
                <a:solidFill>
                  <a:srgbClr val="000000"/>
                </a:solidFill>
                <a:latin typeface="Times New Roman"/>
                <a:ea typeface="MS Gothic"/>
              </a:rPr>
              <a:t>Stanley </a:t>
            </a:r>
            <a:r>
              <a:rPr b="0" lang="en-US" sz="2400" spc="-1" strike="noStrike">
                <a:solidFill>
                  <a:srgbClr val="000000"/>
                </a:solidFill>
                <a:latin typeface="Times New Roman"/>
                <a:ea typeface="MS Gothic"/>
              </a:rPr>
              <a:t>(HP </a:t>
            </a:r>
            <a:r>
              <a:rPr b="0" lang="en-US" sz="2400" spc="-1" strike="noStrike">
                <a:solidFill>
                  <a:srgbClr val="000000"/>
                </a:solidFill>
                <a:latin typeface="Times New Roman"/>
                <a:ea typeface="MS Gothic"/>
              </a:rPr>
              <a:t>Enterpr</a:t>
            </a:r>
            <a:r>
              <a:rPr b="0" lang="en-US" sz="2400" spc="-1" strike="noStrike">
                <a:solidFill>
                  <a:srgbClr val="000000"/>
                </a:solidFill>
                <a:latin typeface="Times New Roman"/>
                <a:ea typeface="MS Gothic"/>
              </a:rPr>
              <a:t>ise)</a:t>
            </a:r>
            <a:endParaRPr b="0" lang="sv-SE" sz="2400" spc="-1" strike="noStrike">
              <a:latin typeface="Times New Roman"/>
            </a:endParaRPr>
          </a:p>
        </p:txBody>
      </p:sp>
      <p:sp>
        <p:nvSpPr>
          <p:cNvPr id="176" name="PlaceHolder 4"/>
          <p:cNvSpPr>
            <a:spLocks noGrp="1"/>
          </p:cNvSpPr>
          <p:nvPr>
            <p:ph type="sldNum"/>
          </p:nvPr>
        </p:nvSpPr>
        <p:spPr>
          <a:xfrm>
            <a:off x="3279240" y="9000720"/>
            <a:ext cx="413640" cy="18324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E4166D5-E797-4CDE-9DBF-A188D4314DC1}"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7" name="Rectangle 7"/>
          <p:cNvSpPr/>
          <p:nvPr/>
        </p:nvSpPr>
        <p:spPr>
          <a:xfrm>
            <a:off x="3885840" y="8830440"/>
            <a:ext cx="2970720" cy="46440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96B9A8A6-10A3-488D-A429-38F5D9DCCE4D}"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78" name="PlaceHolder 5"/>
          <p:cNvSpPr>
            <a:spLocks noGrp="1"/>
          </p:cNvSpPr>
          <p:nvPr>
            <p:ph type="sldImg"/>
          </p:nvPr>
        </p:nvSpPr>
        <p:spPr>
          <a:xfrm>
            <a:off x="334800" y="698400"/>
            <a:ext cx="6188400" cy="3481560"/>
          </a:xfrm>
          <a:prstGeom prst="rect">
            <a:avLst/>
          </a:prstGeom>
          <a:ln w="0">
            <a:noFill/>
          </a:ln>
        </p:spPr>
      </p:sp>
      <p:sp>
        <p:nvSpPr>
          <p:cNvPr id="179" name="PlaceHolder 6"/>
          <p:cNvSpPr>
            <a:spLocks noGrp="1"/>
          </p:cNvSpPr>
          <p:nvPr>
            <p:ph type="body"/>
          </p:nvPr>
        </p:nvSpPr>
        <p:spPr>
          <a:xfrm>
            <a:off x="915480" y="4416120"/>
            <a:ext cx="5025960" cy="418068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PlaceHolder 1"/>
          <p:cNvSpPr>
            <a:spLocks noGrp="1"/>
          </p:cNvSpPr>
          <p:nvPr>
            <p:ph type="sldImg"/>
          </p:nvPr>
        </p:nvSpPr>
        <p:spPr>
          <a:xfrm>
            <a:off x="385920" y="701640"/>
            <a:ext cx="6159600" cy="3465720"/>
          </a:xfrm>
          <a:prstGeom prst="rect">
            <a:avLst/>
          </a:prstGeom>
          <a:ln w="0">
            <a:noFill/>
          </a:ln>
        </p:spPr>
      </p:sp>
      <p:sp>
        <p:nvSpPr>
          <p:cNvPr id="181" name="PlaceHolder 2"/>
          <p:cNvSpPr>
            <a:spLocks noGrp="1"/>
          </p:cNvSpPr>
          <p:nvPr>
            <p:ph type="body"/>
          </p:nvPr>
        </p:nvSpPr>
        <p:spPr>
          <a:xfrm>
            <a:off x="923760" y="4408560"/>
            <a:ext cx="5083200" cy="41738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2" name="PlaceHolder 3"/>
          <p:cNvSpPr>
            <a:spLocks noGrp="1"/>
          </p:cNvSpPr>
          <p:nvPr>
            <p:ph type="hdr"/>
          </p:nvPr>
        </p:nvSpPr>
        <p:spPr>
          <a:xfrm>
            <a:off x="5640480" y="96840"/>
            <a:ext cx="638280" cy="2095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3" name="PlaceHolder 4"/>
          <p:cNvSpPr>
            <a:spLocks noGrp="1"/>
          </p:cNvSpPr>
          <p:nvPr>
            <p:ph type="dt"/>
          </p:nvPr>
        </p:nvSpPr>
        <p:spPr>
          <a:xfrm>
            <a:off x="654120" y="96840"/>
            <a:ext cx="824040" cy="209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84" name="PlaceHolder 5"/>
          <p:cNvSpPr>
            <a:spLocks noGrp="1"/>
          </p:cNvSpPr>
          <p:nvPr>
            <p:ph type="ftr"/>
          </p:nvPr>
        </p:nvSpPr>
        <p:spPr>
          <a:xfrm>
            <a:off x="5357880" y="8985240"/>
            <a:ext cx="920880" cy="17964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85" name="PlaceHolder 6"/>
          <p:cNvSpPr>
            <a:spLocks noGrp="1"/>
          </p:cNvSpPr>
          <p:nvPr>
            <p:ph type="sldNum"/>
          </p:nvPr>
        </p:nvSpPr>
        <p:spPr>
          <a:xfrm>
            <a:off x="3222720" y="8985240"/>
            <a:ext cx="509760" cy="36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4596084-CCCE-4D3B-9C06-5C3BB3B7411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sldImg"/>
          </p:nvPr>
        </p:nvSpPr>
        <p:spPr>
          <a:xfrm>
            <a:off x="385920" y="701640"/>
            <a:ext cx="6159600" cy="3465720"/>
          </a:xfrm>
          <a:prstGeom prst="rect">
            <a:avLst/>
          </a:prstGeom>
          <a:ln w="0">
            <a:noFill/>
          </a:ln>
        </p:spPr>
      </p:sp>
      <p:sp>
        <p:nvSpPr>
          <p:cNvPr id="187" name="PlaceHolder 2"/>
          <p:cNvSpPr>
            <a:spLocks noGrp="1"/>
          </p:cNvSpPr>
          <p:nvPr>
            <p:ph type="body"/>
          </p:nvPr>
        </p:nvSpPr>
        <p:spPr>
          <a:xfrm>
            <a:off x="923760" y="4408560"/>
            <a:ext cx="5083200" cy="41738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8" name="PlaceHolder 3"/>
          <p:cNvSpPr>
            <a:spLocks noGrp="1"/>
          </p:cNvSpPr>
          <p:nvPr>
            <p:ph type="hdr"/>
          </p:nvPr>
        </p:nvSpPr>
        <p:spPr>
          <a:xfrm>
            <a:off x="5640480" y="96840"/>
            <a:ext cx="638280" cy="2095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9" name="PlaceHolder 4"/>
          <p:cNvSpPr>
            <a:spLocks noGrp="1"/>
          </p:cNvSpPr>
          <p:nvPr>
            <p:ph type="dt"/>
          </p:nvPr>
        </p:nvSpPr>
        <p:spPr>
          <a:xfrm>
            <a:off x="654120" y="96840"/>
            <a:ext cx="824040" cy="20952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0" name="PlaceHolder 5"/>
          <p:cNvSpPr>
            <a:spLocks noGrp="1"/>
          </p:cNvSpPr>
          <p:nvPr>
            <p:ph type="ftr"/>
          </p:nvPr>
        </p:nvSpPr>
        <p:spPr>
          <a:xfrm>
            <a:off x="5357880" y="8985240"/>
            <a:ext cx="920880" cy="17964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1" name="PlaceHolder 6"/>
          <p:cNvSpPr>
            <a:spLocks noGrp="1"/>
          </p:cNvSpPr>
          <p:nvPr>
            <p:ph type="sldNum"/>
          </p:nvPr>
        </p:nvSpPr>
        <p:spPr>
          <a:xfrm>
            <a:off x="3222720" y="8985240"/>
            <a:ext cx="509760" cy="36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52EF4F1-C8A5-4309-96C7-1A96E1D1321A}"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609480" y="119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09480" y="119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232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5960" cy="27144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802.18-22/0084r0</a:t>
            </a:r>
            <a:endParaRPr b="0" lang="sv-SE" sz="1800" spc="-1" strike="noStrike">
              <a:latin typeface="Arial"/>
            </a:endParaRPr>
          </a:p>
        </p:txBody>
      </p:sp>
      <p:sp>
        <p:nvSpPr>
          <p:cNvPr id="4" name="PlaceHolder 1"/>
          <p:cNvSpPr>
            <a:spLocks noGrp="1"/>
          </p:cNvSpPr>
          <p:nvPr>
            <p:ph type="title"/>
          </p:nvPr>
        </p:nvSpPr>
        <p:spPr>
          <a:xfrm>
            <a:off x="720000" y="1195200"/>
            <a:ext cx="10972440" cy="1144800"/>
          </a:xfrm>
          <a:prstGeom prst="rect">
            <a:avLst/>
          </a:prstGeom>
          <a:noFill/>
          <a:ln w="0">
            <a:noFill/>
          </a:ln>
        </p:spPr>
        <p:txBody>
          <a:bodyPr lIns="0" rIns="0" tIns="0" bIns="0" anchor="ctr">
            <a:noAutofit/>
          </a:bodyPr>
          <a:p>
            <a:pPr algn="ctr">
              <a:buNone/>
            </a:pPr>
            <a:r>
              <a:rPr b="0" lang="sv-SE" sz="4400" spc="-1" strike="noStrike">
                <a:latin typeface="Arial"/>
              </a:rPr>
              <a:t>Klicka </a:t>
            </a:r>
            <a:r>
              <a:rPr b="0" lang="sv-SE" sz="4400" spc="-1" strike="noStrike">
                <a:latin typeface="Arial"/>
              </a:rPr>
              <a:t>för att </a:t>
            </a:r>
            <a:r>
              <a:rPr b="0" lang="sv-SE" sz="4400" spc="-1" strike="noStrike">
                <a:latin typeface="Arial"/>
              </a:rPr>
              <a:t>rediger</a:t>
            </a:r>
            <a:r>
              <a:rPr b="0" lang="sv-SE" sz="4400" spc="-1" strike="noStrike">
                <a:latin typeface="Arial"/>
              </a:rPr>
              <a:t>a </a:t>
            </a:r>
            <a:r>
              <a:rPr b="0" lang="sv-SE" sz="4400" spc="-1" strike="noStrike">
                <a:latin typeface="Arial"/>
              </a:rPr>
              <a:t>rubrikt</a:t>
            </a:r>
            <a:r>
              <a:rPr b="0" lang="sv-SE" sz="4400" spc="-1" strike="noStrike">
                <a:latin typeface="Arial"/>
              </a:rPr>
              <a:t>extens </a:t>
            </a:r>
            <a:r>
              <a:rPr b="0" lang="sv-SE" sz="4400" spc="-1" strike="noStrike">
                <a:latin typeface="Arial"/>
              </a:rPr>
              <a:t>format</a:t>
            </a:r>
            <a:endParaRPr b="0" lang="sv-SE"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a:t>
            </a:r>
            <a:r>
              <a:rPr b="0" lang="sv-SE" sz="3200" spc="-1" strike="noStrike">
                <a:latin typeface="Arial"/>
              </a:rPr>
              <a:t>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3" name="Rectangle 7"/>
          <p:cNvSpPr/>
          <p:nvPr/>
        </p:nvSpPr>
        <p:spPr>
          <a:xfrm>
            <a:off x="914760" y="6475320"/>
            <a:ext cx="47232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4"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5" name="Date Placeholder 3"/>
          <p:cNvSpPr/>
          <p:nvPr/>
        </p:nvSpPr>
        <p:spPr>
          <a:xfrm>
            <a:off x="6534000" y="357120"/>
            <a:ext cx="4665960" cy="27144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802.18-22/0084r0</a:t>
            </a:r>
            <a:endParaRPr b="0" lang="sv-SE" sz="1800" spc="-1" strike="noStrike">
              <a:latin typeface="Arial"/>
            </a:endParaRPr>
          </a:p>
        </p:txBody>
      </p:sp>
      <p:sp>
        <p:nvSpPr>
          <p:cNvPr id="46" name="PlaceHolder 1"/>
          <p:cNvSpPr>
            <a:spLocks noGrp="1"/>
          </p:cNvSpPr>
          <p:nvPr>
            <p:ph type="title"/>
          </p:nvPr>
        </p:nvSpPr>
        <p:spPr>
          <a:xfrm>
            <a:off x="609480" y="1195200"/>
            <a:ext cx="10972440" cy="1144800"/>
          </a:xfrm>
          <a:prstGeom prst="rect">
            <a:avLst/>
          </a:prstGeom>
          <a:noFill/>
          <a:ln w="0">
            <a:noFill/>
          </a:ln>
        </p:spPr>
        <p:txBody>
          <a:bodyPr lIns="0" rIns="0" tIns="0" bIns="0" anchor="ctr">
            <a:noAutofit/>
          </a:bodyPr>
          <a:p>
            <a:pPr algn="ctr">
              <a:buNone/>
            </a:pPr>
            <a:r>
              <a:rPr b="0" lang="sv-SE" sz="4400" spc="-1" strike="noStrike">
                <a:latin typeface="Arial"/>
              </a:rPr>
              <a:t>Klicka </a:t>
            </a:r>
            <a:r>
              <a:rPr b="0" lang="sv-SE" sz="4400" spc="-1" strike="noStrike">
                <a:latin typeface="Arial"/>
              </a:rPr>
              <a:t>för att </a:t>
            </a:r>
            <a:r>
              <a:rPr b="0" lang="sv-SE" sz="4400" spc="-1" strike="noStrike">
                <a:latin typeface="Arial"/>
              </a:rPr>
              <a:t>rediger</a:t>
            </a:r>
            <a:r>
              <a:rPr b="0" lang="sv-SE" sz="4400" spc="-1" strike="noStrike">
                <a:latin typeface="Arial"/>
              </a:rPr>
              <a:t>a </a:t>
            </a:r>
            <a:r>
              <a:rPr b="0" lang="sv-SE" sz="4400" spc="-1" strike="noStrike">
                <a:latin typeface="Arial"/>
              </a:rPr>
              <a:t>rubrikt</a:t>
            </a:r>
            <a:r>
              <a:rPr b="0" lang="sv-SE" sz="4400" spc="-1" strike="noStrike">
                <a:latin typeface="Arial"/>
              </a:rPr>
              <a:t>extens </a:t>
            </a:r>
            <a:r>
              <a:rPr b="0" lang="sv-SE" sz="4400" spc="-1" strike="noStrike">
                <a:latin typeface="Arial"/>
              </a:rPr>
              <a:t>format</a:t>
            </a:r>
            <a:endParaRPr b="0" lang="sv-SE" sz="4400" spc="-1" strike="noStrike">
              <a:latin typeface="Arial"/>
            </a:endParaRPr>
          </a:p>
        </p:txBody>
      </p:sp>
      <p:sp>
        <p:nvSpPr>
          <p:cNvPr id="47"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hyperlink" Target="https://mentor.ieee.org/802.18/dcn/16/18-16-0038-24-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dt"/>
          </p:nvPr>
        </p:nvSpPr>
        <p:spPr>
          <a:xfrm>
            <a:off x="897120" y="336600"/>
            <a:ext cx="230184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1" name="PlaceHolder 2"/>
          <p:cNvSpPr>
            <a:spLocks noGrp="1"/>
          </p:cNvSpPr>
          <p:nvPr>
            <p:ph type="sldNum"/>
          </p:nvPr>
        </p:nvSpPr>
        <p:spPr>
          <a:xfrm>
            <a:off x="5689440" y="6475320"/>
            <a:ext cx="80712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50CBDDE6-C7C7-42E4-81AB-57E15564998E}"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92" name="PlaceHolder 3"/>
          <p:cNvSpPr>
            <a:spLocks noGrp="1"/>
          </p:cNvSpPr>
          <p:nvPr>
            <p:ph type="title"/>
          </p:nvPr>
        </p:nvSpPr>
        <p:spPr>
          <a:xfrm>
            <a:off x="3505320" y="1436040"/>
            <a:ext cx="7770960" cy="106524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
              <a:rPr b="1" lang="en-US" sz="3200" spc="-1" strike="noStrike">
                <a:solidFill>
                  <a:srgbClr val="000000"/>
                </a:solidFill>
                <a:latin typeface="Times New Roman"/>
                <a:ea typeface="MS Gothic"/>
              </a:rPr>
              <a:t>ISUS Ad-hoc Agenda</a:t>
            </a:r>
            <a:endParaRPr b="0" lang="sv-SE" sz="3200" spc="-1" strike="noStrike">
              <a:latin typeface="Arial"/>
            </a:endParaRPr>
          </a:p>
        </p:txBody>
      </p:sp>
      <p:sp>
        <p:nvSpPr>
          <p:cNvPr id="93" name="PlaceHolder 4"/>
          <p:cNvSpPr>
            <a:spLocks noGrp="1"/>
          </p:cNvSpPr>
          <p:nvPr>
            <p:ph/>
          </p:nvPr>
        </p:nvSpPr>
        <p:spPr>
          <a:xfrm>
            <a:off x="3505320" y="2502720"/>
            <a:ext cx="7770960" cy="77004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1 August 2022</a:t>
            </a:r>
            <a:endParaRPr b="0" lang="sv-SE" sz="2000" spc="-1" strike="noStrike">
              <a:latin typeface="Arial"/>
            </a:endParaRPr>
          </a:p>
        </p:txBody>
      </p:sp>
      <p:sp>
        <p:nvSpPr>
          <p:cNvPr id="94" name="Rectangle 1"/>
          <p:cNvSpPr/>
          <p:nvPr/>
        </p:nvSpPr>
        <p:spPr>
          <a:xfrm>
            <a:off x="3124080" y="4340880"/>
            <a:ext cx="1446480" cy="37944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5" name=""/>
          <p:cNvGraphicFramePr/>
          <p:nvPr/>
        </p:nvGraphicFramePr>
        <p:xfrm>
          <a:off x="3362400" y="5063040"/>
          <a:ext cx="7763040" cy="664560"/>
        </p:xfrm>
        <a:graphic>
          <a:graphicData uri="http://schemas.openxmlformats.org/drawingml/2006/table">
            <a:tbl>
              <a:tblPr/>
              <a:tblGrid>
                <a:gridCol w="2006280"/>
                <a:gridCol w="1693440"/>
                <a:gridCol w="4063680"/>
              </a:tblGrid>
              <a:tr h="336960">
                <a:tc>
                  <a:txBody>
                    <a:bodyPr lIns="90000" rIns="90000" anchor="t">
                      <a:noAutofit/>
                    </a:bodyPr>
                    <a:p>
                      <a:pPr>
                        <a:lnSpc>
                          <a:spcPct val="100000"/>
                        </a:lnSpc>
                        <a:buNone/>
                      </a:pPr>
                      <a:r>
                        <a:rPr b="1" lang="sv-SE" sz="1300" spc="-1" strike="noStrike">
                          <a:latin typeface="DejaVu Serif"/>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latin typeface="DejaVu Serif"/>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latin typeface="DejaVu Serif"/>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latin typeface="DejaVu Serif"/>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latin typeface="DejaVu Serif"/>
                        </a:rPr>
                        <a:t>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latin typeface="DejaVu Serif"/>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6"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Num"/>
          </p:nvPr>
        </p:nvSpPr>
        <p:spPr>
          <a:xfrm>
            <a:off x="5689440" y="6475320"/>
            <a:ext cx="80712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8E722D43-432D-40E1-A93C-DE42C036539A}"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9" name="PlaceHolder 2"/>
          <p:cNvSpPr>
            <a:spLocks noGrp="1"/>
          </p:cNvSpPr>
          <p:nvPr>
            <p:ph type="dt"/>
          </p:nvPr>
        </p:nvSpPr>
        <p:spPr>
          <a:xfrm>
            <a:off x="914400" y="336600"/>
            <a:ext cx="304668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0" name="PlaceHolder 3"/>
          <p:cNvSpPr>
            <a:spLocks noGrp="1"/>
          </p:cNvSpPr>
          <p:nvPr>
            <p:ph type="title"/>
          </p:nvPr>
        </p:nvSpPr>
        <p:spPr>
          <a:xfrm>
            <a:off x="990720" y="606600"/>
            <a:ext cx="10365840" cy="8892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a:t>
            </a:r>
            <a:endParaRPr b="0" lang="sv-SE" sz="2800" spc="-1" strike="noStrike">
              <a:latin typeface="Arial"/>
            </a:endParaRPr>
          </a:p>
        </p:txBody>
      </p:sp>
      <p:sp>
        <p:nvSpPr>
          <p:cNvPr id="141" name="PlaceHolder 4"/>
          <p:cNvSpPr>
            <a:spLocks noGrp="1"/>
          </p:cNvSpPr>
          <p:nvPr>
            <p:ph/>
          </p:nvPr>
        </p:nvSpPr>
        <p:spPr>
          <a:xfrm>
            <a:off x="882720" y="1387800"/>
            <a:ext cx="10550160" cy="41119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Clean-slate rewrite</a:t>
            </a:r>
            <a:endParaRPr b="0" lang="sv-SE" sz="1800" spc="-1" strike="noStrike">
              <a:latin typeface="Arial"/>
            </a:endParaRPr>
          </a:p>
          <a:p>
            <a:pPr lvl="1" marL="864000" indent="-324000" algn="just">
              <a:lnSpc>
                <a:spcPct val="100000"/>
              </a:lnSpc>
              <a:spcBef>
                <a:spcPts val="1134"/>
              </a:spcBef>
              <a:buClr>
                <a:srgbClr val="000000"/>
              </a:buClr>
              <a:buSzPct val="75000"/>
              <a:buFont typeface="Symbol" charset="2"/>
              <a:buChar char=""/>
              <a:tabLst>
                <a:tab algn="l" pos="230040"/>
              </a:tabLst>
            </a:pPr>
            <a:r>
              <a:rPr b="1" lang="en-US" sz="1800" spc="-7" strike="noStrike">
                <a:solidFill>
                  <a:srgbClr val="000000"/>
                </a:solidFill>
                <a:latin typeface="Times New Roman"/>
                <a:ea typeface="MS Gothic"/>
              </a:rPr>
              <a:t>Proposal: go through document live on screen and see if anything can be kept, and if so what?</a:t>
            </a:r>
            <a:endParaRPr b="0" lang="sv-SE" sz="1800" spc="-1" strike="noStrike">
              <a:latin typeface="Arial"/>
            </a:endParaRPr>
          </a:p>
          <a:p>
            <a:pPr marL="399960" algn="just">
              <a:lnSpc>
                <a:spcPct val="100000"/>
              </a:lnSpc>
              <a:spcBef>
                <a:spcPts val="499"/>
              </a:spcBef>
              <a:buNone/>
              <a:tabLst>
                <a:tab algn="l" pos="0"/>
              </a:tabLst>
            </a:pPr>
            <a:endParaRPr b="0" lang="sv-SE" sz="1800" spc="-1" strike="noStrike">
              <a:latin typeface="Arial"/>
            </a:endParaRPr>
          </a:p>
          <a:p>
            <a:pPr marL="399960">
              <a:lnSpc>
                <a:spcPct val="100000"/>
              </a:lnSpc>
              <a:buNone/>
              <a:tabLst>
                <a:tab algn="l" pos="0"/>
              </a:tabLst>
            </a:pPr>
            <a:endParaRPr b="0" lang="sv-SE" sz="1800" spc="-1" strike="noStrike">
              <a:latin typeface="Arial"/>
            </a:endParaRPr>
          </a:p>
          <a:p>
            <a:pPr marL="399960" algn="just">
              <a:lnSpc>
                <a:spcPct val="100000"/>
              </a:lnSpc>
              <a:spcBef>
                <a:spcPts val="601"/>
              </a:spcBef>
              <a:buNone/>
              <a:tabLst>
                <a:tab algn="l" pos="230040"/>
              </a:tabLst>
            </a:pPr>
            <a:endParaRPr b="0" lang="sv-SE" sz="1800" spc="-1" strike="noStrike">
              <a:latin typeface="Arial"/>
            </a:endParaRPr>
          </a:p>
        </p:txBody>
      </p:sp>
      <p:sp>
        <p:nvSpPr>
          <p:cNvPr id="142"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p:nvPr>
        </p:nvSpPr>
        <p:spPr>
          <a:xfrm>
            <a:off x="5689440" y="6475320"/>
            <a:ext cx="80712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69B9B2AB-D991-453A-B939-EBFAD58EFFCD}"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4" name="PlaceHolder 2"/>
          <p:cNvSpPr>
            <a:spLocks noGrp="1"/>
          </p:cNvSpPr>
          <p:nvPr>
            <p:ph type="dt"/>
          </p:nvPr>
        </p:nvSpPr>
        <p:spPr>
          <a:xfrm>
            <a:off x="914400" y="336600"/>
            <a:ext cx="304668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5" name="PlaceHolder 3"/>
          <p:cNvSpPr>
            <a:spLocks noGrp="1"/>
          </p:cNvSpPr>
          <p:nvPr>
            <p:ph type="title"/>
          </p:nvPr>
        </p:nvSpPr>
        <p:spPr>
          <a:xfrm>
            <a:off x="990720" y="606600"/>
            <a:ext cx="10365840" cy="8892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sv-SE" sz="2800" spc="-1" strike="noStrike">
              <a:latin typeface="Arial"/>
            </a:endParaRPr>
          </a:p>
        </p:txBody>
      </p:sp>
      <p:sp>
        <p:nvSpPr>
          <p:cNvPr id="146" name="PlaceHolder 4"/>
          <p:cNvSpPr>
            <a:spLocks noGrp="1"/>
          </p:cNvSpPr>
          <p:nvPr>
            <p:ph/>
          </p:nvPr>
        </p:nvSpPr>
        <p:spPr>
          <a:xfrm>
            <a:off x="914400" y="1523880"/>
            <a:ext cx="10473840" cy="41119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a:p>
            <a:pPr>
              <a:lnSpc>
                <a:spcPct val="100000"/>
              </a:lnSpc>
              <a:buNone/>
              <a:tabLst>
                <a:tab algn="l" pos="230040"/>
              </a:tabLst>
            </a:pPr>
            <a:endParaRPr b="0" lang="sv-SE" sz="1800" spc="-1" strike="noStrike">
              <a:latin typeface="Arial"/>
            </a:endParaRPr>
          </a:p>
          <a:p>
            <a:pPr marL="399960" algn="just">
              <a:lnSpc>
                <a:spcPct val="100000"/>
              </a:lnSpc>
              <a:spcBef>
                <a:spcPts val="499"/>
              </a:spcBef>
              <a:buNone/>
              <a:tabLst>
                <a:tab algn="l" pos="0"/>
              </a:tabLst>
            </a:pPr>
            <a:endParaRPr b="0" lang="sv-SE" sz="1800" spc="-1" strike="noStrike">
              <a:latin typeface="Arial"/>
            </a:endParaRPr>
          </a:p>
        </p:txBody>
      </p:sp>
      <p:sp>
        <p:nvSpPr>
          <p:cNvPr id="147"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sldNum"/>
          </p:nvPr>
        </p:nvSpPr>
        <p:spPr>
          <a:xfrm>
            <a:off x="5689440" y="6475320"/>
            <a:ext cx="80712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A53B8E80-5B80-486C-BF70-A2E8FE720686}"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9" name="PlaceHolder 2"/>
          <p:cNvSpPr>
            <a:spLocks noGrp="1"/>
          </p:cNvSpPr>
          <p:nvPr>
            <p:ph type="dt"/>
          </p:nvPr>
        </p:nvSpPr>
        <p:spPr>
          <a:xfrm>
            <a:off x="914400" y="336600"/>
            <a:ext cx="304668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0" name="PlaceHolder 3"/>
          <p:cNvSpPr>
            <a:spLocks noGrp="1"/>
          </p:cNvSpPr>
          <p:nvPr>
            <p:ph type="title"/>
          </p:nvPr>
        </p:nvSpPr>
        <p:spPr>
          <a:xfrm>
            <a:off x="734400" y="609480"/>
            <a:ext cx="10365840" cy="8892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sv-SE" sz="2800" spc="-1" strike="noStrike">
              <a:latin typeface="Arial"/>
            </a:endParaRPr>
          </a:p>
        </p:txBody>
      </p:sp>
      <p:sp>
        <p:nvSpPr>
          <p:cNvPr id="151" name="PlaceHolder 4"/>
          <p:cNvSpPr>
            <a:spLocks noGrp="1"/>
          </p:cNvSpPr>
          <p:nvPr>
            <p:ph/>
          </p:nvPr>
        </p:nvSpPr>
        <p:spPr>
          <a:xfrm>
            <a:off x="914400" y="1523880"/>
            <a:ext cx="10397880" cy="4055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a:t>
            </a:r>
            <a:endParaRPr b="0" lang="sv-SE" sz="18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sv-SE" sz="1600" spc="-1" strike="noStrike">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sv-SE" sz="1800" spc="-1" strike="noStrike">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latin typeface="Times New Roman"/>
                <a:ea typeface="MS Gothic"/>
              </a:rPr>
              <a:t>Scheduled for 8 August 2022 at 11:00 ET. Call-in info available in slide-deck </a:t>
            </a:r>
            <a:r>
              <a:rPr b="0" lang="en-US" sz="1600" spc="-7" strike="noStrike" u="sng">
                <a:solidFill>
                  <a:srgbClr val="3333cc"/>
                </a:solidFill>
                <a:uFillTx/>
                <a:latin typeface="Times New Roman"/>
                <a:ea typeface="MS Gothic"/>
                <a:hlinkClick r:id="rId1"/>
              </a:rPr>
              <a:t>18-16-0038r24</a:t>
            </a:r>
            <a:r>
              <a:rPr b="0" lang="en-US" sz="1600" spc="-7" strike="noStrike">
                <a:latin typeface="Times New Roman"/>
                <a:ea typeface="MS Gothic"/>
              </a:rPr>
              <a:t> or in the </a:t>
            </a:r>
            <a:r>
              <a:rPr b="0" lang="en-US" sz="1600" spc="-7" strike="noStrike" u="sng">
                <a:solidFill>
                  <a:srgbClr val="3333cc"/>
                </a:solidFill>
                <a:uFillTx/>
                <a:latin typeface="Times New Roman"/>
                <a:ea typeface="MS Gothic"/>
                <a:hlinkClick r:id="rId2"/>
              </a:rPr>
              <a:t>Google Calendar</a:t>
            </a:r>
            <a:r>
              <a:rPr b="0" lang="en-US" sz="1600" spc="-7" strike="noStrike">
                <a:latin typeface="Times New Roman"/>
                <a:ea typeface="MS Gothic"/>
              </a:rPr>
              <a:t>.</a:t>
            </a:r>
            <a:endParaRPr b="0" lang="sv-SE" sz="1600" spc="-1" strike="noStrike">
              <a:latin typeface="Arial"/>
            </a:endParaRPr>
          </a:p>
          <a:p>
            <a:pPr algn="just">
              <a:lnSpc>
                <a:spcPct val="100000"/>
              </a:lnSpc>
              <a:spcBef>
                <a:spcPts val="1199"/>
              </a:spcBef>
              <a:buNone/>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sv-SE" sz="1600" spc="-1" strike="noStrike">
              <a:latin typeface="Arial"/>
            </a:endParaRPr>
          </a:p>
        </p:txBody>
      </p:sp>
      <p:sp>
        <p:nvSpPr>
          <p:cNvPr id="152"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dt"/>
          </p:nvPr>
        </p:nvSpPr>
        <p:spPr>
          <a:xfrm>
            <a:off x="912960" y="333360"/>
            <a:ext cx="221004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8" name="PlaceHolder 2"/>
          <p:cNvSpPr>
            <a:spLocks noGrp="1"/>
          </p:cNvSpPr>
          <p:nvPr>
            <p:ph type="title"/>
          </p:nvPr>
        </p:nvSpPr>
        <p:spPr>
          <a:xfrm>
            <a:off x="990720" y="606600"/>
            <a:ext cx="10365840" cy="88920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sv-SE" sz="2800" spc="-1" strike="noStrike">
              <a:latin typeface="Arial"/>
            </a:endParaRPr>
          </a:p>
        </p:txBody>
      </p:sp>
      <p:sp>
        <p:nvSpPr>
          <p:cNvPr id="99" name="PlaceHolder 3"/>
          <p:cNvSpPr>
            <a:spLocks noGrp="1"/>
          </p:cNvSpPr>
          <p:nvPr>
            <p:ph type="sldNum"/>
          </p:nvPr>
        </p:nvSpPr>
        <p:spPr>
          <a:xfrm>
            <a:off x="5643000" y="6475320"/>
            <a:ext cx="90864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987B6E1E-6DA2-4D95-BA1C-550448CFBA30}"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0" name="Rectangle 4"/>
          <p:cNvSpPr/>
          <p:nvPr/>
        </p:nvSpPr>
        <p:spPr>
          <a:xfrm>
            <a:off x="914400" y="1676520"/>
            <a:ext cx="10514160" cy="466020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dt"/>
          </p:nvPr>
        </p:nvSpPr>
        <p:spPr>
          <a:xfrm>
            <a:off x="914400" y="336600"/>
            <a:ext cx="221004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3" name="PlaceHolder 2"/>
          <p:cNvSpPr>
            <a:spLocks noGrp="1"/>
          </p:cNvSpPr>
          <p:nvPr>
            <p:ph type="title"/>
          </p:nvPr>
        </p:nvSpPr>
        <p:spPr>
          <a:xfrm>
            <a:off x="990720" y="606600"/>
            <a:ext cx="10365840" cy="88920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sv-SE" sz="2800" spc="-1" strike="noStrike">
              <a:latin typeface="Arial"/>
            </a:endParaRPr>
          </a:p>
        </p:txBody>
      </p:sp>
      <p:sp>
        <p:nvSpPr>
          <p:cNvPr id="104" name="PlaceHolder 3"/>
          <p:cNvSpPr>
            <a:spLocks noGrp="1"/>
          </p:cNvSpPr>
          <p:nvPr>
            <p:ph type="sldNum"/>
          </p:nvPr>
        </p:nvSpPr>
        <p:spPr>
          <a:xfrm>
            <a:off x="5643000" y="6475320"/>
            <a:ext cx="90864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F48F90AB-3C5D-4E0A-861A-EAC80AC2D696}"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5" name="Rectangle 4"/>
          <p:cNvSpPr/>
          <p:nvPr/>
        </p:nvSpPr>
        <p:spPr>
          <a:xfrm>
            <a:off x="914400" y="1600200"/>
            <a:ext cx="10514160" cy="466020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6"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dt"/>
          </p:nvPr>
        </p:nvSpPr>
        <p:spPr>
          <a:xfrm>
            <a:off x="914400" y="336600"/>
            <a:ext cx="221004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8" name="PlaceHolder 2"/>
          <p:cNvSpPr>
            <a:spLocks noGrp="1"/>
          </p:cNvSpPr>
          <p:nvPr>
            <p:ph type="title"/>
          </p:nvPr>
        </p:nvSpPr>
        <p:spPr>
          <a:xfrm>
            <a:off x="990720" y="606600"/>
            <a:ext cx="10365840" cy="88920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sv-SE" sz="2800" spc="-1" strike="noStrike">
              <a:latin typeface="Arial"/>
            </a:endParaRPr>
          </a:p>
        </p:txBody>
      </p:sp>
      <p:sp>
        <p:nvSpPr>
          <p:cNvPr id="109" name="PlaceHolder 3"/>
          <p:cNvSpPr>
            <a:spLocks noGrp="1"/>
          </p:cNvSpPr>
          <p:nvPr>
            <p:ph type="sldNum"/>
          </p:nvPr>
        </p:nvSpPr>
        <p:spPr>
          <a:xfrm>
            <a:off x="5643000" y="6475320"/>
            <a:ext cx="90864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3C777E93-1F5B-41B0-9CEA-354AA0A6A86C}"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10" name="Rectangle 4"/>
          <p:cNvSpPr/>
          <p:nvPr/>
        </p:nvSpPr>
        <p:spPr>
          <a:xfrm>
            <a:off x="914400" y="1676520"/>
            <a:ext cx="10365840" cy="466020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11"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7840" cy="98748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sv-SE" sz="2800" spc="-1" strike="noStrike">
              <a:latin typeface="Arial"/>
            </a:endParaRPr>
          </a:p>
        </p:txBody>
      </p:sp>
      <p:sp>
        <p:nvSpPr>
          <p:cNvPr id="113" name="PlaceHolder 2"/>
          <p:cNvSpPr>
            <a:spLocks noGrp="1"/>
          </p:cNvSpPr>
          <p:nvPr>
            <p:ph/>
          </p:nvPr>
        </p:nvSpPr>
        <p:spPr>
          <a:xfrm>
            <a:off x="2208960" y="1066680"/>
            <a:ext cx="7769520" cy="411192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14" name="PlaceHolder 3"/>
          <p:cNvSpPr>
            <a:spLocks noGrp="1"/>
          </p:cNvSpPr>
          <p:nvPr>
            <p:ph type="sldNum"/>
          </p:nvPr>
        </p:nvSpPr>
        <p:spPr>
          <a:xfrm>
            <a:off x="5689440" y="6475320"/>
            <a:ext cx="80712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315E4BBB-B7EA-4AF3-A56D-029C79D275C0}"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15" name="PlaceHolder 4"/>
          <p:cNvSpPr>
            <a:spLocks noGrp="1"/>
          </p:cNvSpPr>
          <p:nvPr>
            <p:ph type="dt"/>
          </p:nvPr>
        </p:nvSpPr>
        <p:spPr>
          <a:xfrm>
            <a:off x="914400" y="336600"/>
            <a:ext cx="304668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16" name="Rectangle 6"/>
          <p:cNvSpPr/>
          <p:nvPr/>
        </p:nvSpPr>
        <p:spPr>
          <a:xfrm>
            <a:off x="914400" y="1905120"/>
            <a:ext cx="1043784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63"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75"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7"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5560" cy="103716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sv-SE" sz="2800" spc="-1" strike="noStrike">
              <a:latin typeface="Arial"/>
            </a:endParaRPr>
          </a:p>
        </p:txBody>
      </p:sp>
      <p:sp>
        <p:nvSpPr>
          <p:cNvPr id="119" name="PlaceHolder 2"/>
          <p:cNvSpPr>
            <a:spLocks noGrp="1"/>
          </p:cNvSpPr>
          <p:nvPr>
            <p:ph/>
          </p:nvPr>
        </p:nvSpPr>
        <p:spPr>
          <a:xfrm>
            <a:off x="914400" y="1906560"/>
            <a:ext cx="10473840" cy="41119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sv-SE" sz="18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100"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sv-SE" sz="16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20"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sv-SE" sz="1800" spc="-1" strike="noStrike">
              <a:latin typeface="Arial"/>
            </a:endParaRPr>
          </a:p>
        </p:txBody>
      </p:sp>
      <p:sp>
        <p:nvSpPr>
          <p:cNvPr id="120" name="PlaceHolder 3"/>
          <p:cNvSpPr>
            <a:spLocks noGrp="1"/>
          </p:cNvSpPr>
          <p:nvPr>
            <p:ph type="sldNum"/>
          </p:nvPr>
        </p:nvSpPr>
        <p:spPr>
          <a:xfrm>
            <a:off x="5689440" y="6475320"/>
            <a:ext cx="80712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721EB200-F80C-435B-8EF9-CFFCB6B5B3A1}"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1" name="PlaceHolder 4"/>
          <p:cNvSpPr>
            <a:spLocks noGrp="1"/>
          </p:cNvSpPr>
          <p:nvPr>
            <p:ph type="dt"/>
          </p:nvPr>
        </p:nvSpPr>
        <p:spPr>
          <a:xfrm>
            <a:off x="914400" y="336600"/>
            <a:ext cx="304668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2"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7880" cy="103716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sv-SE" sz="2800" spc="-1" strike="noStrike">
              <a:latin typeface="Arial"/>
            </a:endParaRPr>
          </a:p>
        </p:txBody>
      </p:sp>
      <p:sp>
        <p:nvSpPr>
          <p:cNvPr id="124" name="PlaceHolder 2"/>
          <p:cNvSpPr>
            <a:spLocks noGrp="1"/>
          </p:cNvSpPr>
          <p:nvPr>
            <p:ph/>
          </p:nvPr>
        </p:nvSpPr>
        <p:spPr>
          <a:xfrm>
            <a:off x="914400" y="1905120"/>
            <a:ext cx="10473840" cy="41133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69"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sv-SE" sz="1800" spc="-1" strike="noStrike">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sv-SE" sz="1600" spc="-1" strike="noStrike">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80"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sv-SE" sz="1800" spc="-1" strike="noStrike">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25" name="PlaceHolder 3"/>
          <p:cNvSpPr>
            <a:spLocks noGrp="1"/>
          </p:cNvSpPr>
          <p:nvPr>
            <p:ph type="sldNum"/>
          </p:nvPr>
        </p:nvSpPr>
        <p:spPr>
          <a:xfrm>
            <a:off x="5689440" y="6475320"/>
            <a:ext cx="80712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386AC4C-A401-4852-9923-3C1B99EAC963}"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6" name="PlaceHolder 4"/>
          <p:cNvSpPr>
            <a:spLocks noGrp="1"/>
          </p:cNvSpPr>
          <p:nvPr>
            <p:ph type="dt"/>
          </p:nvPr>
        </p:nvSpPr>
        <p:spPr>
          <a:xfrm>
            <a:off x="914400" y="336600"/>
            <a:ext cx="304668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7"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Num"/>
          </p:nvPr>
        </p:nvSpPr>
        <p:spPr>
          <a:xfrm>
            <a:off x="5689440" y="6475320"/>
            <a:ext cx="80712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62C8B3F9-C311-497F-A637-DEEBFBFA927C}"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29" name="PlaceHolder 2"/>
          <p:cNvSpPr>
            <a:spLocks noGrp="1"/>
          </p:cNvSpPr>
          <p:nvPr>
            <p:ph type="dt"/>
          </p:nvPr>
        </p:nvSpPr>
        <p:spPr>
          <a:xfrm>
            <a:off x="914400" y="336600"/>
            <a:ext cx="304668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0" name="PlaceHolder 3"/>
          <p:cNvSpPr>
            <a:spLocks noGrp="1"/>
          </p:cNvSpPr>
          <p:nvPr>
            <p:ph type="title"/>
          </p:nvPr>
        </p:nvSpPr>
        <p:spPr>
          <a:xfrm>
            <a:off x="990720" y="606600"/>
            <a:ext cx="10365840" cy="8892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sv-SE" sz="2800" spc="-1" strike="noStrike">
              <a:latin typeface="Arial"/>
            </a:endParaRPr>
          </a:p>
        </p:txBody>
      </p:sp>
      <p:sp>
        <p:nvSpPr>
          <p:cNvPr id="131" name="PlaceHolder 4"/>
          <p:cNvSpPr>
            <a:spLocks noGrp="1"/>
          </p:cNvSpPr>
          <p:nvPr>
            <p:ph/>
          </p:nvPr>
        </p:nvSpPr>
        <p:spPr>
          <a:xfrm>
            <a:off x="914400" y="1525680"/>
            <a:ext cx="10473840" cy="41119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p:txBody>
      </p:sp>
      <p:sp>
        <p:nvSpPr>
          <p:cNvPr id="132"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sldNum"/>
          </p:nvPr>
        </p:nvSpPr>
        <p:spPr>
          <a:xfrm>
            <a:off x="5689440" y="6475320"/>
            <a:ext cx="807120" cy="36216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A1FF0224-A045-44F1-A59A-89086386F0ED}"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4" name="PlaceHolder 2"/>
          <p:cNvSpPr>
            <a:spLocks noGrp="1"/>
          </p:cNvSpPr>
          <p:nvPr>
            <p:ph type="dt"/>
          </p:nvPr>
        </p:nvSpPr>
        <p:spPr>
          <a:xfrm>
            <a:off x="914400" y="336600"/>
            <a:ext cx="3046680" cy="271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5" name="PlaceHolder 3"/>
          <p:cNvSpPr>
            <a:spLocks noGrp="1"/>
          </p:cNvSpPr>
          <p:nvPr>
            <p:ph type="title"/>
          </p:nvPr>
        </p:nvSpPr>
        <p:spPr>
          <a:xfrm>
            <a:off x="990720" y="606600"/>
            <a:ext cx="10365840" cy="8892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sv-SE" sz="2800" spc="-1" strike="noStrike">
              <a:latin typeface="Arial"/>
            </a:endParaRPr>
          </a:p>
        </p:txBody>
      </p:sp>
      <p:sp>
        <p:nvSpPr>
          <p:cNvPr id="136" name="PlaceHolder 4"/>
          <p:cNvSpPr>
            <a:spLocks noGrp="1"/>
          </p:cNvSpPr>
          <p:nvPr>
            <p:ph/>
          </p:nvPr>
        </p:nvSpPr>
        <p:spPr>
          <a:xfrm>
            <a:off x="914400" y="1525680"/>
            <a:ext cx="10581480" cy="49255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25 July 2022 call (doc nr. 18-22-0082)</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Main discussion items</a:t>
            </a:r>
            <a:endParaRPr b="0" lang="sv-SE" sz="1800" spc="-1" strike="noStrike">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Last week we discussed target audience:</a:t>
            </a:r>
            <a:endParaRPr b="0" lang="sv-SE" sz="1800" spc="-1" strike="noStrike">
              <a:latin typeface="Arial"/>
            </a:endParaRPr>
          </a:p>
          <a:p>
            <a:pPr lvl="2" marL="1296000" indent="-288000" algn="just">
              <a:lnSpc>
                <a:spcPct val="100000"/>
              </a:lnSpc>
              <a:spcBef>
                <a:spcPts val="850"/>
              </a:spcBef>
              <a:buClr>
                <a:srgbClr val="000000"/>
              </a:buClr>
              <a:buSzPct val="45000"/>
              <a:buFont typeface="Wingdings" charset="2"/>
              <a:buChar char=""/>
              <a:tabLst>
                <a:tab algn="l" pos="230040"/>
              </a:tabLst>
            </a:pPr>
            <a:r>
              <a:rPr b="1" lang="en-US" sz="1800" spc="-7" strike="noStrike">
                <a:solidFill>
                  <a:srgbClr val="000000"/>
                </a:solidFill>
                <a:latin typeface="Times New Roman"/>
                <a:ea typeface="MS Gothic"/>
              </a:rPr>
              <a:t>We want: general audience to be able to understand the document, something which makes sense when you search ”IEEE activities in unlicensed spectrum”.</a:t>
            </a:r>
            <a:endParaRPr b="0" lang="sv-SE" sz="1800" spc="-1" strike="noStrike">
              <a:latin typeface="Arial"/>
            </a:endParaRPr>
          </a:p>
          <a:p>
            <a:pPr lvl="1" marL="86400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Requires a complete re-write of the document? How do we get a first draft?</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p:txBody>
      </p:sp>
      <p:sp>
        <p:nvSpPr>
          <p:cNvPr id="137" name=""/>
          <p:cNvSpPr/>
          <p:nvPr/>
        </p:nvSpPr>
        <p:spPr>
          <a:xfrm>
            <a:off x="8460000" y="6480000"/>
            <a:ext cx="2879280" cy="25272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74174</TotalTime>
  <Application>LibreOffice/7.2.7.2$Linux_X86_64 LibreOffice_project/20$Build-2</Application>
  <AppVersion>15.0000</AppVersion>
  <Words>2429</Words>
  <Paragraphs>413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July 2022</cp:keywords>
  <dc:language>sv-SE</dc:language>
  <cp:lastModifiedBy>Amelia Andersdotter</cp:lastModifiedBy>
  <cp:lastPrinted>1601-01-01T00:00:00Z</cp:lastPrinted>
  <dcterms:modified xsi:type="dcterms:W3CDTF">2022-08-01T13:35:08Z</dcterms:modified>
  <cp:revision>4725</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22</vt:i4>
  </property>
  <property fmtid="{D5CDD505-2E9C-101B-9397-08002B2CF9AE}" pid="3" name="PresentationFormat">
    <vt:lpwstr>Widescreen</vt:lpwstr>
  </property>
  <property fmtid="{D5CDD505-2E9C-101B-9397-08002B2CF9AE}" pid="4" name="Slides">
    <vt:i4>25</vt:i4>
  </property>
</Properties>
</file>