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Slides/_rels/notesSlide12.xml.rels" ContentType="application/vnd.openxmlformats-package.relationships+xml"/>
  <Override PartName="/ppt/notesSlides/_rels/notesSlide11.xml.rels" ContentType="application/vnd.openxmlformats-package.relationships+xml"/>
  <Override PartName="/ppt/notesSlides/_rels/notesSlide4.xml.rels" ContentType="application/vnd.openxmlformats-package.relationships+xml"/>
  <Override PartName="/ppt/notesSlides/_rels/notesSlide9.xml.rels" ContentType="application/vnd.openxmlformats-package.relationships+xml"/>
  <Override PartName="/ppt/notesSlides/_rels/notesSlide8.xml.rels" ContentType="application/vnd.openxmlformats-package.relationships+xml"/>
  <Override PartName="/ppt/notesSlides/_rels/notesSlide2.xml.rels" ContentType="application/vnd.openxmlformats-package.relationships+xml"/>
  <Override PartName="/ppt/notesSlides/_rels/notesSlide10.xml.rels" ContentType="application/vnd.openxmlformats-package.relationships+xml"/>
  <Override PartName="/ppt/notesSlides/_rels/notesSlide3.xml.rels" ContentType="application/vnd.openxmlformats-package.relationships+xml"/>
  <Override PartName="/ppt/notesSlides/_rels/notesSlide1.xml.rels" ContentType="application/vnd.openxmlformats-package.relationship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xml" ContentType="application/vnd.openxmlformats-officedocument.presentationml.slide+xml"/>
  <Override PartName="/ppt/slides/_rels/slide12.xml.rels" ContentType="application/vnd.openxmlformats-package.relationships+xml"/>
  <Override PartName="/ppt/slides/_rels/slide11.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x="12192000" cy="6858000"/>
  <p:notesSz cx="6934200" cy="9280525"/>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pPr algn="ctr">
              <a:buNone/>
            </a:pPr>
            <a:r>
              <a:rPr b="0" lang="sv-SE" sz="4400" spc="-1" strike="noStrike">
                <a:latin typeface="Arial"/>
              </a:rPr>
              <a:t>Klicka för att flytta sidan</a:t>
            </a:r>
            <a:endParaRPr b="0" lang="sv-SE" sz="4400" spc="-1" strike="noStrike">
              <a:latin typeface="Arial"/>
            </a:endParaRPr>
          </a:p>
        </p:txBody>
      </p:sp>
      <p:sp>
        <p:nvSpPr>
          <p:cNvPr id="85"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r>
              <a:rPr b="0" lang="sv-SE" sz="2000" spc="-1" strike="noStrike">
                <a:latin typeface="Arial"/>
              </a:rPr>
              <a:t>Klicka för att redigera anteckningarnas format</a:t>
            </a:r>
            <a:endParaRPr b="0" lang="sv-SE" sz="2000" spc="-1" strike="noStrike">
              <a:latin typeface="Arial"/>
            </a:endParaRPr>
          </a:p>
        </p:txBody>
      </p:sp>
      <p:sp>
        <p:nvSpPr>
          <p:cNvPr id="86" name="PlaceHolder 3"/>
          <p:cNvSpPr>
            <a:spLocks noGrp="1"/>
          </p:cNvSpPr>
          <p:nvPr>
            <p:ph type="hdr"/>
          </p:nvPr>
        </p:nvSpPr>
        <p:spPr>
          <a:xfrm>
            <a:off x="0" y="0"/>
            <a:ext cx="3280680" cy="534240"/>
          </a:xfrm>
          <a:prstGeom prst="rect">
            <a:avLst/>
          </a:prstGeom>
          <a:noFill/>
          <a:ln w="0">
            <a:noFill/>
          </a:ln>
        </p:spPr>
        <p:txBody>
          <a:bodyPr lIns="0" rIns="0" tIns="0" bIns="0" anchor="t">
            <a:noAutofit/>
          </a:bodyPr>
          <a:p>
            <a:r>
              <a:rPr b="0" lang="sv-SE" sz="1400" spc="-1" strike="noStrike">
                <a:latin typeface="Times New Roman"/>
              </a:rPr>
              <a:t>&lt;sidhuvud&gt;</a:t>
            </a:r>
            <a:endParaRPr b="0" lang="sv-SE" sz="1400" spc="-1" strike="noStrike">
              <a:latin typeface="Times New Roman"/>
            </a:endParaRPr>
          </a:p>
        </p:txBody>
      </p:sp>
      <p:sp>
        <p:nvSpPr>
          <p:cNvPr id="87" name="PlaceHolder 4"/>
          <p:cNvSpPr>
            <a:spLocks noGrp="1"/>
          </p:cNvSpPr>
          <p:nvPr>
            <p:ph type="dt"/>
          </p:nvPr>
        </p:nvSpPr>
        <p:spPr>
          <a:xfrm>
            <a:off x="4278960" y="0"/>
            <a:ext cx="3280680" cy="534240"/>
          </a:xfrm>
          <a:prstGeom prst="rect">
            <a:avLst/>
          </a:prstGeom>
          <a:noFill/>
          <a:ln w="0">
            <a:noFill/>
          </a:ln>
        </p:spPr>
        <p:txBody>
          <a:bodyPr lIns="0" rIns="0" tIns="0" bIns="0" anchor="t">
            <a:noAutofit/>
          </a:bodyPr>
          <a:p>
            <a:pPr algn="r">
              <a:buNone/>
            </a:pPr>
            <a:r>
              <a:rPr b="0" lang="sv-SE" sz="1400" spc="-1" strike="noStrike">
                <a:latin typeface="Times New Roman"/>
              </a:rPr>
              <a:t>&lt;datum/tid&gt;</a:t>
            </a:r>
            <a:endParaRPr b="0" lang="sv-SE" sz="1400" spc="-1" strike="noStrike">
              <a:latin typeface="Times New Roman"/>
            </a:endParaRPr>
          </a:p>
        </p:txBody>
      </p:sp>
      <p:sp>
        <p:nvSpPr>
          <p:cNvPr id="88" name="PlaceHolder 5"/>
          <p:cNvSpPr>
            <a:spLocks noGrp="1"/>
          </p:cNvSpPr>
          <p:nvPr>
            <p:ph type="ftr"/>
          </p:nvPr>
        </p:nvSpPr>
        <p:spPr>
          <a:xfrm>
            <a:off x="0" y="10157400"/>
            <a:ext cx="3280680" cy="534240"/>
          </a:xfrm>
          <a:prstGeom prst="rect">
            <a:avLst/>
          </a:prstGeom>
          <a:noFill/>
          <a:ln w="0">
            <a:noFill/>
          </a:ln>
        </p:spPr>
        <p:txBody>
          <a:bodyPr lIns="0" rIns="0" tIns="0" bIns="0" anchor="b">
            <a:noAutofit/>
          </a:bodyPr>
          <a:p>
            <a:r>
              <a:rPr b="0" lang="sv-SE" sz="1400" spc="-1" strike="noStrike">
                <a:latin typeface="Times New Roman"/>
              </a:rPr>
              <a:t>&lt;sidfot&gt;</a:t>
            </a:r>
            <a:endParaRPr b="0" lang="sv-SE" sz="1400" spc="-1" strike="noStrike">
              <a:latin typeface="Times New Roman"/>
            </a:endParaRPr>
          </a:p>
        </p:txBody>
      </p:sp>
      <p:sp>
        <p:nvSpPr>
          <p:cNvPr id="89" name="PlaceHolder 6"/>
          <p:cNvSpPr>
            <a:spLocks noGrp="1"/>
          </p:cNvSpPr>
          <p:nvPr>
            <p:ph type="sldNum"/>
          </p:nvPr>
        </p:nvSpPr>
        <p:spPr>
          <a:xfrm>
            <a:off x="4278960" y="10157400"/>
            <a:ext cx="3280680" cy="534240"/>
          </a:xfrm>
          <a:prstGeom prst="rect">
            <a:avLst/>
          </a:prstGeom>
          <a:noFill/>
          <a:ln w="0">
            <a:noFill/>
          </a:ln>
        </p:spPr>
        <p:txBody>
          <a:bodyPr lIns="0" rIns="0" tIns="0" bIns="0" anchor="b">
            <a:noAutofit/>
          </a:bodyPr>
          <a:p>
            <a:pPr algn="r">
              <a:buNone/>
            </a:pPr>
            <a:fld id="{9CAB11EC-AFB7-4A8F-899B-CB9F6B41E07B}" type="slidenum">
              <a:rPr b="0" lang="sv-SE" sz="1400" spc="-1" strike="noStrike">
                <a:latin typeface="Times New Roman"/>
              </a:rPr>
              <a:t>&lt;nummer&gt;</a:t>
            </a:fld>
            <a:endParaRPr b="0" lang="sv-SE"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PlaceHolder 1"/>
          <p:cNvSpPr>
            <a:spLocks noGrp="1"/>
          </p:cNvSpPr>
          <p:nvPr>
            <p:ph type="hdr"/>
          </p:nvPr>
        </p:nvSpPr>
        <p:spPr>
          <a:xfrm>
            <a:off x="5640480" y="96840"/>
            <a:ext cx="638640" cy="2098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154" name="PlaceHolder 2"/>
          <p:cNvSpPr>
            <a:spLocks noGrp="1"/>
          </p:cNvSpPr>
          <p:nvPr>
            <p:ph type="dt"/>
          </p:nvPr>
        </p:nvSpPr>
        <p:spPr>
          <a:xfrm>
            <a:off x="654120" y="96840"/>
            <a:ext cx="824400" cy="20988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155" name="PlaceHolder 3"/>
          <p:cNvSpPr>
            <a:spLocks noGrp="1"/>
          </p:cNvSpPr>
          <p:nvPr>
            <p:ph type="ftr"/>
          </p:nvPr>
        </p:nvSpPr>
        <p:spPr>
          <a:xfrm>
            <a:off x="5357880" y="8985240"/>
            <a:ext cx="921240" cy="18000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156" name="PlaceHolder 4"/>
          <p:cNvSpPr>
            <a:spLocks noGrp="1"/>
          </p:cNvSpPr>
          <p:nvPr>
            <p:ph type="sldNum"/>
          </p:nvPr>
        </p:nvSpPr>
        <p:spPr>
          <a:xfrm>
            <a:off x="3222720" y="8985240"/>
            <a:ext cx="510120" cy="36252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BD611A49-63A0-4CBF-9A51-2463B823032F}"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57" name="Text Box 2"/>
          <p:cNvSpPr/>
          <p:nvPr/>
        </p:nvSpPr>
        <p:spPr>
          <a:xfrm>
            <a:off x="1154160" y="701640"/>
            <a:ext cx="4624920" cy="3467520"/>
          </a:xfrm>
          <a:prstGeom prst="rect">
            <a:avLst/>
          </a:prstGeom>
          <a:solidFill>
            <a:srgbClr val="ffffff"/>
          </a:solidFill>
          <a:ln w="9525">
            <a:solidFill>
              <a:srgbClr val="000000"/>
            </a:solidFill>
            <a:miter/>
          </a:ln>
        </p:spPr>
        <p:style>
          <a:lnRef idx="0"/>
          <a:fillRef idx="0"/>
          <a:effectRef idx="0"/>
          <a:fontRef idx="minor"/>
        </p:style>
      </p:sp>
      <p:sp>
        <p:nvSpPr>
          <p:cNvPr id="158" name="PlaceHolder 5"/>
          <p:cNvSpPr>
            <a:spLocks noGrp="1"/>
          </p:cNvSpPr>
          <p:nvPr>
            <p:ph type="body"/>
          </p:nvPr>
        </p:nvSpPr>
        <p:spPr>
          <a:xfrm>
            <a:off x="923760" y="4408560"/>
            <a:ext cx="5085360" cy="4269240"/>
          </a:xfrm>
          <a:prstGeom prst="rect">
            <a:avLst/>
          </a:prstGeom>
          <a:noFill/>
          <a:ln w="9360">
            <a:noFill/>
          </a:ln>
        </p:spPr>
        <p:txBody>
          <a:bodyPr numCol="1" spcCol="0" lIns="93600" rIns="93600" tIns="46080" bIns="46080" anchor="ctr">
            <a:noAutofit/>
          </a:bodyPr>
          <a:p>
            <a:endParaRPr b="0" lang="sv-SE" sz="2000" spc="-1" strike="noStrike">
              <a:latin typeface="Arial"/>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2" name="PlaceHolder 1"/>
          <p:cNvSpPr>
            <a:spLocks noGrp="1"/>
          </p:cNvSpPr>
          <p:nvPr>
            <p:ph type="sldImg"/>
          </p:nvPr>
        </p:nvSpPr>
        <p:spPr>
          <a:xfrm>
            <a:off x="385920" y="701640"/>
            <a:ext cx="6159960" cy="3466080"/>
          </a:xfrm>
          <a:prstGeom prst="rect">
            <a:avLst/>
          </a:prstGeom>
          <a:ln w="0">
            <a:noFill/>
          </a:ln>
        </p:spPr>
      </p:sp>
      <p:sp>
        <p:nvSpPr>
          <p:cNvPr id="193" name="PlaceHolder 2"/>
          <p:cNvSpPr>
            <a:spLocks noGrp="1"/>
          </p:cNvSpPr>
          <p:nvPr>
            <p:ph type="body"/>
          </p:nvPr>
        </p:nvSpPr>
        <p:spPr>
          <a:xfrm>
            <a:off x="923760" y="4408560"/>
            <a:ext cx="5083560" cy="417420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194" name="PlaceHolder 3"/>
          <p:cNvSpPr>
            <a:spLocks noGrp="1"/>
          </p:cNvSpPr>
          <p:nvPr>
            <p:ph type="hdr"/>
          </p:nvPr>
        </p:nvSpPr>
        <p:spPr>
          <a:xfrm>
            <a:off x="5640480" y="96840"/>
            <a:ext cx="638640" cy="2098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195" name="PlaceHolder 4"/>
          <p:cNvSpPr>
            <a:spLocks noGrp="1"/>
          </p:cNvSpPr>
          <p:nvPr>
            <p:ph type="dt"/>
          </p:nvPr>
        </p:nvSpPr>
        <p:spPr>
          <a:xfrm>
            <a:off x="654120" y="96840"/>
            <a:ext cx="824400" cy="20988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196" name="PlaceHolder 5"/>
          <p:cNvSpPr>
            <a:spLocks noGrp="1"/>
          </p:cNvSpPr>
          <p:nvPr>
            <p:ph type="ftr"/>
          </p:nvPr>
        </p:nvSpPr>
        <p:spPr>
          <a:xfrm>
            <a:off x="5357880" y="8985240"/>
            <a:ext cx="921240" cy="18000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197" name="PlaceHolder 6"/>
          <p:cNvSpPr>
            <a:spLocks noGrp="1"/>
          </p:cNvSpPr>
          <p:nvPr>
            <p:ph type="sldNum"/>
          </p:nvPr>
        </p:nvSpPr>
        <p:spPr>
          <a:xfrm>
            <a:off x="3222720" y="8985240"/>
            <a:ext cx="510120" cy="36252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BFFAD16F-F249-4111-A165-4CA22DF132BE}"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8" name="PlaceHolder 1"/>
          <p:cNvSpPr>
            <a:spLocks noGrp="1"/>
          </p:cNvSpPr>
          <p:nvPr>
            <p:ph type="sldImg"/>
          </p:nvPr>
        </p:nvSpPr>
        <p:spPr>
          <a:xfrm>
            <a:off x="385920" y="701640"/>
            <a:ext cx="6159960" cy="3466080"/>
          </a:xfrm>
          <a:prstGeom prst="rect">
            <a:avLst/>
          </a:prstGeom>
          <a:ln w="0">
            <a:noFill/>
          </a:ln>
        </p:spPr>
      </p:sp>
      <p:sp>
        <p:nvSpPr>
          <p:cNvPr id="199" name="PlaceHolder 2"/>
          <p:cNvSpPr>
            <a:spLocks noGrp="1"/>
          </p:cNvSpPr>
          <p:nvPr>
            <p:ph type="body"/>
          </p:nvPr>
        </p:nvSpPr>
        <p:spPr>
          <a:xfrm>
            <a:off x="923760" y="4408560"/>
            <a:ext cx="5083560" cy="417420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00" name="PlaceHolder 3"/>
          <p:cNvSpPr>
            <a:spLocks noGrp="1"/>
          </p:cNvSpPr>
          <p:nvPr>
            <p:ph type="hdr"/>
          </p:nvPr>
        </p:nvSpPr>
        <p:spPr>
          <a:xfrm>
            <a:off x="5640480" y="96840"/>
            <a:ext cx="638640" cy="2098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01" name="PlaceHolder 4"/>
          <p:cNvSpPr>
            <a:spLocks noGrp="1"/>
          </p:cNvSpPr>
          <p:nvPr>
            <p:ph type="dt"/>
          </p:nvPr>
        </p:nvSpPr>
        <p:spPr>
          <a:xfrm>
            <a:off x="654120" y="96840"/>
            <a:ext cx="824400" cy="20988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02" name="PlaceHolder 5"/>
          <p:cNvSpPr>
            <a:spLocks noGrp="1"/>
          </p:cNvSpPr>
          <p:nvPr>
            <p:ph type="ftr"/>
          </p:nvPr>
        </p:nvSpPr>
        <p:spPr>
          <a:xfrm>
            <a:off x="5357880" y="8985240"/>
            <a:ext cx="921240" cy="18000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03" name="PlaceHolder 6"/>
          <p:cNvSpPr>
            <a:spLocks noGrp="1"/>
          </p:cNvSpPr>
          <p:nvPr>
            <p:ph type="sldNum"/>
          </p:nvPr>
        </p:nvSpPr>
        <p:spPr>
          <a:xfrm>
            <a:off x="3222720" y="8985240"/>
            <a:ext cx="510120" cy="36252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4F4DAE09-43CE-491C-935C-D0CA9C8118CB}"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4" name="PlaceHolder 1"/>
          <p:cNvSpPr>
            <a:spLocks noGrp="1"/>
          </p:cNvSpPr>
          <p:nvPr>
            <p:ph type="sldImg"/>
          </p:nvPr>
        </p:nvSpPr>
        <p:spPr>
          <a:xfrm>
            <a:off x="385920" y="701640"/>
            <a:ext cx="6159960" cy="3466080"/>
          </a:xfrm>
          <a:prstGeom prst="rect">
            <a:avLst/>
          </a:prstGeom>
          <a:ln w="0">
            <a:noFill/>
          </a:ln>
        </p:spPr>
      </p:sp>
      <p:sp>
        <p:nvSpPr>
          <p:cNvPr id="205" name="PlaceHolder 2"/>
          <p:cNvSpPr>
            <a:spLocks noGrp="1"/>
          </p:cNvSpPr>
          <p:nvPr>
            <p:ph type="body"/>
          </p:nvPr>
        </p:nvSpPr>
        <p:spPr>
          <a:xfrm>
            <a:off x="923760" y="4408560"/>
            <a:ext cx="5083560" cy="417420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206" name="PlaceHolder 3"/>
          <p:cNvSpPr>
            <a:spLocks noGrp="1"/>
          </p:cNvSpPr>
          <p:nvPr>
            <p:ph type="hdr"/>
          </p:nvPr>
        </p:nvSpPr>
        <p:spPr>
          <a:xfrm>
            <a:off x="5640480" y="96840"/>
            <a:ext cx="638640" cy="2098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207" name="PlaceHolder 4"/>
          <p:cNvSpPr>
            <a:spLocks noGrp="1"/>
          </p:cNvSpPr>
          <p:nvPr>
            <p:ph type="dt"/>
          </p:nvPr>
        </p:nvSpPr>
        <p:spPr>
          <a:xfrm>
            <a:off x="654120" y="96840"/>
            <a:ext cx="824400" cy="20988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208" name="PlaceHolder 5"/>
          <p:cNvSpPr>
            <a:spLocks noGrp="1"/>
          </p:cNvSpPr>
          <p:nvPr>
            <p:ph type="ftr"/>
          </p:nvPr>
        </p:nvSpPr>
        <p:spPr>
          <a:xfrm>
            <a:off x="5357880" y="8985240"/>
            <a:ext cx="921240" cy="18000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209" name="PlaceHolder 6"/>
          <p:cNvSpPr>
            <a:spLocks noGrp="1"/>
          </p:cNvSpPr>
          <p:nvPr>
            <p:ph type="sldNum"/>
          </p:nvPr>
        </p:nvSpPr>
        <p:spPr>
          <a:xfrm>
            <a:off x="3222720" y="8985240"/>
            <a:ext cx="510120" cy="36252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E4B309A1-7FCB-4E39-8A48-04333196FC0F}"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PlaceHolder 1"/>
          <p:cNvSpPr>
            <a:spLocks noGrp="1"/>
          </p:cNvSpPr>
          <p:nvPr>
            <p:ph type="hdr"/>
          </p:nvPr>
        </p:nvSpPr>
        <p:spPr>
          <a:xfrm>
            <a:off x="5640480" y="96840"/>
            <a:ext cx="638640" cy="2098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160" name="PlaceHolder 2"/>
          <p:cNvSpPr>
            <a:spLocks noGrp="1"/>
          </p:cNvSpPr>
          <p:nvPr>
            <p:ph type="dt"/>
          </p:nvPr>
        </p:nvSpPr>
        <p:spPr>
          <a:xfrm>
            <a:off x="654120" y="96840"/>
            <a:ext cx="824400" cy="20988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161" name="PlaceHolder 3"/>
          <p:cNvSpPr>
            <a:spLocks noGrp="1"/>
          </p:cNvSpPr>
          <p:nvPr>
            <p:ph type="ftr"/>
          </p:nvPr>
        </p:nvSpPr>
        <p:spPr>
          <a:xfrm>
            <a:off x="5357880" y="8985240"/>
            <a:ext cx="921240" cy="180000"/>
          </a:xfrm>
          <a:prstGeom prst="rect">
            <a:avLst/>
          </a:prstGeom>
          <a:noFill/>
          <a:ln w="9360">
            <a:noFill/>
          </a:ln>
        </p:spPr>
        <p:txBody>
          <a:bodyPr numCol="1" spcCol="0" lIns="0" rIns="0" tIns="0" bIns="0" anchor="t">
            <a:noAutofit/>
          </a:bodyPr>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162" name="PlaceHolder 4"/>
          <p:cNvSpPr>
            <a:spLocks noGrp="1"/>
          </p:cNvSpPr>
          <p:nvPr>
            <p:ph type="sldNum"/>
          </p:nvPr>
        </p:nvSpPr>
        <p:spPr>
          <a:xfrm>
            <a:off x="3279240" y="9000720"/>
            <a:ext cx="414000" cy="18360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051CA0A3-9ECB-464F-97F0-EEBD69D50C0D}"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63" name="Rectangle 7"/>
          <p:cNvSpPr/>
          <p:nvPr/>
        </p:nvSpPr>
        <p:spPr>
          <a:xfrm>
            <a:off x="3885840" y="8830440"/>
            <a:ext cx="2971080" cy="46476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F469DD66-0A92-4A48-8666-598856326D18}" type="slidenum">
              <a:rPr b="0" lang="en-US" sz="2400" spc="-1" strike="noStrike">
                <a:solidFill>
                  <a:srgbClr val="000000"/>
                </a:solidFill>
                <a:latin typeface="Times New Roman"/>
                <a:ea typeface="MS Gothic"/>
              </a:rPr>
              <a:t>&lt;nummer&gt;</a:t>
            </a:fld>
            <a:endParaRPr b="0" lang="sv-SE" sz="2400" spc="-1" strike="noStrike">
              <a:latin typeface="Arial"/>
            </a:endParaRPr>
          </a:p>
        </p:txBody>
      </p:sp>
      <p:sp>
        <p:nvSpPr>
          <p:cNvPr id="164" name="PlaceHolder 5"/>
          <p:cNvSpPr>
            <a:spLocks noGrp="1"/>
          </p:cNvSpPr>
          <p:nvPr>
            <p:ph type="sldImg"/>
          </p:nvPr>
        </p:nvSpPr>
        <p:spPr>
          <a:xfrm>
            <a:off x="334800" y="698400"/>
            <a:ext cx="6188760" cy="3481920"/>
          </a:xfrm>
          <a:prstGeom prst="rect">
            <a:avLst/>
          </a:prstGeom>
          <a:ln w="0">
            <a:noFill/>
          </a:ln>
        </p:spPr>
      </p:sp>
      <p:sp>
        <p:nvSpPr>
          <p:cNvPr id="165" name="PlaceHolder 6"/>
          <p:cNvSpPr>
            <a:spLocks noGrp="1"/>
          </p:cNvSpPr>
          <p:nvPr>
            <p:ph type="body"/>
          </p:nvPr>
        </p:nvSpPr>
        <p:spPr>
          <a:xfrm>
            <a:off x="915480" y="4416120"/>
            <a:ext cx="5026320" cy="418104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6" name="PlaceHolder 1"/>
          <p:cNvSpPr>
            <a:spLocks noGrp="1"/>
          </p:cNvSpPr>
          <p:nvPr>
            <p:ph type="hdr"/>
          </p:nvPr>
        </p:nvSpPr>
        <p:spPr>
          <a:xfrm>
            <a:off x="5640480" y="96840"/>
            <a:ext cx="638640" cy="2098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167" name="PlaceHolder 2"/>
          <p:cNvSpPr>
            <a:spLocks noGrp="1"/>
          </p:cNvSpPr>
          <p:nvPr>
            <p:ph type="dt"/>
          </p:nvPr>
        </p:nvSpPr>
        <p:spPr>
          <a:xfrm>
            <a:off x="654120" y="96840"/>
            <a:ext cx="824400" cy="20988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a:t>
            </a:r>
            <a:r>
              <a:rPr b="1" lang="en-US" sz="1400" spc="-1" strike="noStrike">
                <a:solidFill>
                  <a:srgbClr val="000000"/>
                </a:solidFill>
                <a:latin typeface="Times New Roman"/>
                <a:ea typeface="MS Gothic"/>
              </a:rPr>
              <a:t>2016</a:t>
            </a:r>
            <a:endParaRPr b="0" lang="sv-SE" sz="1400" spc="-1" strike="noStrike">
              <a:latin typeface="Times New Roman"/>
            </a:endParaRPr>
          </a:p>
        </p:txBody>
      </p:sp>
      <p:sp>
        <p:nvSpPr>
          <p:cNvPr id="168" name="PlaceHolder 3"/>
          <p:cNvSpPr>
            <a:spLocks noGrp="1"/>
          </p:cNvSpPr>
          <p:nvPr>
            <p:ph type="ftr"/>
          </p:nvPr>
        </p:nvSpPr>
        <p:spPr>
          <a:xfrm>
            <a:off x="5357880" y="8985240"/>
            <a:ext cx="921240" cy="180000"/>
          </a:xfrm>
          <a:prstGeom prst="rect">
            <a:avLst/>
          </a:prstGeom>
          <a:noFill/>
          <a:ln w="9360">
            <a:noFill/>
          </a:ln>
        </p:spPr>
        <p:txBody>
          <a:bodyPr numCol="1" spcCol="0" lIns="0" rIns="0" tIns="0" bIns="0" anchor="t">
            <a:noAutofit/>
          </a:bodyPr>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169" name="PlaceHolder 4"/>
          <p:cNvSpPr>
            <a:spLocks noGrp="1"/>
          </p:cNvSpPr>
          <p:nvPr>
            <p:ph type="sldNum"/>
          </p:nvPr>
        </p:nvSpPr>
        <p:spPr>
          <a:xfrm>
            <a:off x="3279240" y="9000720"/>
            <a:ext cx="414000" cy="18360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DF8FA472-8DF9-4366-8611-19B2C338AB77}"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70" name="Rectangle 7"/>
          <p:cNvSpPr/>
          <p:nvPr/>
        </p:nvSpPr>
        <p:spPr>
          <a:xfrm>
            <a:off x="3885840" y="8830440"/>
            <a:ext cx="2971080" cy="46476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63B6C646-116D-4FC2-8D2E-D70AE3396A9A}" type="slidenum">
              <a:rPr b="0" lang="en-US" sz="2400" spc="-1" strike="noStrike">
                <a:solidFill>
                  <a:srgbClr val="000000"/>
                </a:solidFill>
                <a:latin typeface="Times New Roman"/>
                <a:ea typeface="MS Gothic"/>
              </a:rPr>
              <a:t>&lt;nummer&gt;</a:t>
            </a:fld>
            <a:endParaRPr b="0" lang="sv-SE" sz="2400" spc="-1" strike="noStrike">
              <a:latin typeface="Arial"/>
            </a:endParaRPr>
          </a:p>
        </p:txBody>
      </p:sp>
      <p:sp>
        <p:nvSpPr>
          <p:cNvPr id="171" name="PlaceHolder 5"/>
          <p:cNvSpPr>
            <a:spLocks noGrp="1"/>
          </p:cNvSpPr>
          <p:nvPr>
            <p:ph type="sldImg"/>
          </p:nvPr>
        </p:nvSpPr>
        <p:spPr>
          <a:xfrm>
            <a:off x="334800" y="698400"/>
            <a:ext cx="6188760" cy="3481920"/>
          </a:xfrm>
          <a:prstGeom prst="rect">
            <a:avLst/>
          </a:prstGeom>
          <a:ln w="0">
            <a:noFill/>
          </a:ln>
        </p:spPr>
      </p:sp>
      <p:sp>
        <p:nvSpPr>
          <p:cNvPr id="172" name="PlaceHolder 6"/>
          <p:cNvSpPr>
            <a:spLocks noGrp="1"/>
          </p:cNvSpPr>
          <p:nvPr>
            <p:ph type="body"/>
          </p:nvPr>
        </p:nvSpPr>
        <p:spPr>
          <a:xfrm>
            <a:off x="915480" y="4416120"/>
            <a:ext cx="5026320" cy="418104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3" name="PlaceHolder 1"/>
          <p:cNvSpPr>
            <a:spLocks noGrp="1"/>
          </p:cNvSpPr>
          <p:nvPr>
            <p:ph type="hdr"/>
          </p:nvPr>
        </p:nvSpPr>
        <p:spPr>
          <a:xfrm>
            <a:off x="5640480" y="96840"/>
            <a:ext cx="638640" cy="2098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802.11-16/1124r0</a:t>
            </a:r>
            <a:endParaRPr b="0" lang="sv-SE" sz="1400" spc="-1" strike="noStrike">
              <a:latin typeface="Times New Roman"/>
            </a:endParaRPr>
          </a:p>
        </p:txBody>
      </p:sp>
      <p:sp>
        <p:nvSpPr>
          <p:cNvPr id="174" name="PlaceHolder 2"/>
          <p:cNvSpPr>
            <a:spLocks noGrp="1"/>
          </p:cNvSpPr>
          <p:nvPr>
            <p:ph type="dt"/>
          </p:nvPr>
        </p:nvSpPr>
        <p:spPr>
          <a:xfrm>
            <a:off x="654120" y="96840"/>
            <a:ext cx="824400" cy="20988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September 2016</a:t>
            </a:r>
            <a:endParaRPr b="0" lang="sv-SE" sz="1400" spc="-1" strike="noStrike">
              <a:latin typeface="Times New Roman"/>
            </a:endParaRPr>
          </a:p>
        </p:txBody>
      </p:sp>
      <p:sp>
        <p:nvSpPr>
          <p:cNvPr id="175" name="PlaceHolder 3"/>
          <p:cNvSpPr>
            <a:spLocks noGrp="1"/>
          </p:cNvSpPr>
          <p:nvPr>
            <p:ph type="ftr"/>
          </p:nvPr>
        </p:nvSpPr>
        <p:spPr>
          <a:xfrm>
            <a:off x="5357880" y="8985240"/>
            <a:ext cx="921240" cy="180000"/>
          </a:xfrm>
          <a:prstGeom prst="rect">
            <a:avLst/>
          </a:prstGeom>
          <a:noFill/>
          <a:ln w="9360">
            <a:noFill/>
          </a:ln>
        </p:spPr>
        <p:txBody>
          <a:bodyPr numCol="1" spcCol="0" lIns="0" rIns="0" tIns="0" bIns="0" anchor="t">
            <a:noAutofit/>
          </a:bodyPr>
          <a:p>
            <a:pPr marL="2057400" indent="-228600">
              <a:lnSpc>
                <a:spcPct val="100000"/>
              </a:lnSpc>
              <a:buNone/>
              <a:tabLst>
                <a:tab algn="l" pos="0"/>
              </a:tabLst>
            </a:pPr>
            <a:r>
              <a:rPr b="0" lang="en-US" sz="2400" spc="-1" strike="noStrike">
                <a:solidFill>
                  <a:srgbClr val="000000"/>
                </a:solidFill>
                <a:latin typeface="Times New Roman"/>
                <a:ea typeface="MS Gothic"/>
              </a:rPr>
              <a:t>Dorothy Stanley (HP Enterprise)</a:t>
            </a:r>
            <a:endParaRPr b="0" lang="sv-SE" sz="2400" spc="-1" strike="noStrike">
              <a:latin typeface="Times New Roman"/>
            </a:endParaRPr>
          </a:p>
        </p:txBody>
      </p:sp>
      <p:sp>
        <p:nvSpPr>
          <p:cNvPr id="176" name="PlaceHolder 4"/>
          <p:cNvSpPr>
            <a:spLocks noGrp="1"/>
          </p:cNvSpPr>
          <p:nvPr>
            <p:ph type="sldNum"/>
          </p:nvPr>
        </p:nvSpPr>
        <p:spPr>
          <a:xfrm>
            <a:off x="3279240" y="9000720"/>
            <a:ext cx="414000" cy="18360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0EDB0444-17B5-4852-9470-8D2CF6E0858E}"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77" name="Rectangle 7"/>
          <p:cNvSpPr/>
          <p:nvPr/>
        </p:nvSpPr>
        <p:spPr>
          <a:xfrm>
            <a:off x="3885840" y="8830440"/>
            <a:ext cx="2971080" cy="464760"/>
          </a:xfrm>
          <a:prstGeom prst="rect">
            <a:avLst/>
          </a:prstGeom>
          <a:noFill/>
          <a:ln w="9525">
            <a:noFill/>
          </a:ln>
        </p:spPr>
        <p:style>
          <a:lnRef idx="0"/>
          <a:fillRef idx="0"/>
          <a:effectRef idx="0"/>
          <a:fontRef idx="minor"/>
        </p:style>
        <p:txBody>
          <a:bodyPr lIns="92520" rIns="92520" tIns="46440" bIns="46440" anchor="b">
            <a:noAutofit/>
          </a:bodyPr>
          <a:p>
            <a:pPr algn="r">
              <a:lnSpc>
                <a:spcPct val="100000"/>
              </a:lnSpc>
              <a:buNone/>
            </a:pPr>
            <a:fld id="{E779999A-8138-453F-830D-A8781781B93D}" type="slidenum">
              <a:rPr b="0" lang="en-US" sz="2400" spc="-1" strike="noStrike">
                <a:solidFill>
                  <a:srgbClr val="000000"/>
                </a:solidFill>
                <a:latin typeface="Times New Roman"/>
                <a:ea typeface="MS Gothic"/>
              </a:rPr>
              <a:t>&lt;nummer&gt;</a:t>
            </a:fld>
            <a:endParaRPr b="0" lang="sv-SE" sz="2400" spc="-1" strike="noStrike">
              <a:latin typeface="Arial"/>
            </a:endParaRPr>
          </a:p>
        </p:txBody>
      </p:sp>
      <p:sp>
        <p:nvSpPr>
          <p:cNvPr id="178" name="PlaceHolder 5"/>
          <p:cNvSpPr>
            <a:spLocks noGrp="1"/>
          </p:cNvSpPr>
          <p:nvPr>
            <p:ph type="sldImg"/>
          </p:nvPr>
        </p:nvSpPr>
        <p:spPr>
          <a:xfrm>
            <a:off x="334800" y="698400"/>
            <a:ext cx="6188760" cy="3481920"/>
          </a:xfrm>
          <a:prstGeom prst="rect">
            <a:avLst/>
          </a:prstGeom>
          <a:ln w="0">
            <a:noFill/>
          </a:ln>
        </p:spPr>
      </p:sp>
      <p:sp>
        <p:nvSpPr>
          <p:cNvPr id="179" name="PlaceHolder 6"/>
          <p:cNvSpPr>
            <a:spLocks noGrp="1"/>
          </p:cNvSpPr>
          <p:nvPr>
            <p:ph type="body"/>
          </p:nvPr>
        </p:nvSpPr>
        <p:spPr>
          <a:xfrm>
            <a:off x="915480" y="4416120"/>
            <a:ext cx="5026320" cy="4181040"/>
          </a:xfrm>
          <a:prstGeom prst="rect">
            <a:avLst/>
          </a:prstGeom>
          <a:noFill/>
          <a:ln w="9360">
            <a:noFill/>
          </a:ln>
        </p:spPr>
        <p:txBody>
          <a:bodyPr numCol="1" spcCol="0" lIns="92520" rIns="92520" tIns="46440" bIns="46440" anchor="t">
            <a:noAutofit/>
          </a:bodyPr>
          <a:p>
            <a:endParaRPr b="0" lang="sv-SE" sz="2000" spc="-1" strike="noStrike">
              <a:latin typeface="Arial"/>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0" name="PlaceHolder 1"/>
          <p:cNvSpPr>
            <a:spLocks noGrp="1"/>
          </p:cNvSpPr>
          <p:nvPr>
            <p:ph type="sldImg"/>
          </p:nvPr>
        </p:nvSpPr>
        <p:spPr>
          <a:xfrm>
            <a:off x="385920" y="701640"/>
            <a:ext cx="6159960" cy="3466080"/>
          </a:xfrm>
          <a:prstGeom prst="rect">
            <a:avLst/>
          </a:prstGeom>
          <a:ln w="0">
            <a:noFill/>
          </a:ln>
        </p:spPr>
      </p:sp>
      <p:sp>
        <p:nvSpPr>
          <p:cNvPr id="181" name="PlaceHolder 2"/>
          <p:cNvSpPr>
            <a:spLocks noGrp="1"/>
          </p:cNvSpPr>
          <p:nvPr>
            <p:ph type="body"/>
          </p:nvPr>
        </p:nvSpPr>
        <p:spPr>
          <a:xfrm>
            <a:off x="923760" y="4408560"/>
            <a:ext cx="5083560" cy="417420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182" name="PlaceHolder 3"/>
          <p:cNvSpPr>
            <a:spLocks noGrp="1"/>
          </p:cNvSpPr>
          <p:nvPr>
            <p:ph type="hdr"/>
          </p:nvPr>
        </p:nvSpPr>
        <p:spPr>
          <a:xfrm>
            <a:off x="5640480" y="96840"/>
            <a:ext cx="638640" cy="2098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183" name="PlaceHolder 4"/>
          <p:cNvSpPr>
            <a:spLocks noGrp="1"/>
          </p:cNvSpPr>
          <p:nvPr>
            <p:ph type="dt"/>
          </p:nvPr>
        </p:nvSpPr>
        <p:spPr>
          <a:xfrm>
            <a:off x="654120" y="96840"/>
            <a:ext cx="824400" cy="20988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184" name="PlaceHolder 5"/>
          <p:cNvSpPr>
            <a:spLocks noGrp="1"/>
          </p:cNvSpPr>
          <p:nvPr>
            <p:ph type="ftr"/>
          </p:nvPr>
        </p:nvSpPr>
        <p:spPr>
          <a:xfrm>
            <a:off x="5357880" y="8985240"/>
            <a:ext cx="921240" cy="18000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185" name="PlaceHolder 6"/>
          <p:cNvSpPr>
            <a:spLocks noGrp="1"/>
          </p:cNvSpPr>
          <p:nvPr>
            <p:ph type="sldNum"/>
          </p:nvPr>
        </p:nvSpPr>
        <p:spPr>
          <a:xfrm>
            <a:off x="3222720" y="8985240"/>
            <a:ext cx="510120" cy="36252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6478D4D3-EF88-49C9-85DC-5632FD58F301}"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6" name="PlaceHolder 1"/>
          <p:cNvSpPr>
            <a:spLocks noGrp="1"/>
          </p:cNvSpPr>
          <p:nvPr>
            <p:ph type="sldImg"/>
          </p:nvPr>
        </p:nvSpPr>
        <p:spPr>
          <a:xfrm>
            <a:off x="385920" y="701640"/>
            <a:ext cx="6159960" cy="3466080"/>
          </a:xfrm>
          <a:prstGeom prst="rect">
            <a:avLst/>
          </a:prstGeom>
          <a:ln w="0">
            <a:noFill/>
          </a:ln>
        </p:spPr>
      </p:sp>
      <p:sp>
        <p:nvSpPr>
          <p:cNvPr id="187" name="PlaceHolder 2"/>
          <p:cNvSpPr>
            <a:spLocks noGrp="1"/>
          </p:cNvSpPr>
          <p:nvPr>
            <p:ph type="body"/>
          </p:nvPr>
        </p:nvSpPr>
        <p:spPr>
          <a:xfrm>
            <a:off x="923760" y="4408560"/>
            <a:ext cx="5083560" cy="4174200"/>
          </a:xfrm>
          <a:prstGeom prst="rect">
            <a:avLst/>
          </a:prstGeom>
          <a:noFill/>
          <a:ln w="9360">
            <a:noFill/>
          </a:ln>
        </p:spPr>
        <p:txBody>
          <a:bodyPr numCol="1" spcCol="0" lIns="93600" rIns="93600" tIns="46080" bIns="46080" anchor="t">
            <a:noAutofit/>
          </a:bodyPr>
          <a:p>
            <a:endParaRPr b="0" lang="sv-SE" sz="2000" spc="-1" strike="noStrike">
              <a:latin typeface="Arial"/>
            </a:endParaRPr>
          </a:p>
        </p:txBody>
      </p:sp>
      <p:sp>
        <p:nvSpPr>
          <p:cNvPr id="188" name="PlaceHolder 3"/>
          <p:cNvSpPr>
            <a:spLocks noGrp="1"/>
          </p:cNvSpPr>
          <p:nvPr>
            <p:ph type="hdr"/>
          </p:nvPr>
        </p:nvSpPr>
        <p:spPr>
          <a:xfrm>
            <a:off x="5640480" y="96840"/>
            <a:ext cx="638640" cy="209880"/>
          </a:xfrm>
          <a:prstGeom prst="rect">
            <a:avLst/>
          </a:prstGeom>
          <a:noFill/>
          <a:ln w="9360">
            <a:noFill/>
          </a:ln>
        </p:spPr>
        <p:txBody>
          <a:bodyPr numCol="1" spcCol="0" lIns="0" rIns="0" tIns="0" bIns="0" anchor="b">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doc.: IEEE 802.11-yy/xxxxr0</a:t>
            </a:r>
            <a:endParaRPr b="0" lang="sv-SE" sz="1400" spc="-1" strike="noStrike">
              <a:latin typeface="Times New Roman"/>
            </a:endParaRPr>
          </a:p>
        </p:txBody>
      </p:sp>
      <p:sp>
        <p:nvSpPr>
          <p:cNvPr id="189" name="PlaceHolder 4"/>
          <p:cNvSpPr>
            <a:spLocks noGrp="1"/>
          </p:cNvSpPr>
          <p:nvPr>
            <p:ph type="dt"/>
          </p:nvPr>
        </p:nvSpPr>
        <p:spPr>
          <a:xfrm>
            <a:off x="654120" y="96840"/>
            <a:ext cx="824400" cy="20988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400" spc="-1" strike="noStrike">
                <a:solidFill>
                  <a:srgbClr val="000000"/>
                </a:solidFill>
                <a:latin typeface="Times New Roman"/>
                <a:ea typeface="MS Gothic"/>
              </a:rPr>
              <a:t>Month Year</a:t>
            </a:r>
            <a:endParaRPr b="0" lang="sv-SE" sz="1400" spc="-1" strike="noStrike">
              <a:latin typeface="Times New Roman"/>
            </a:endParaRPr>
          </a:p>
        </p:txBody>
      </p:sp>
      <p:sp>
        <p:nvSpPr>
          <p:cNvPr id="190" name="PlaceHolder 5"/>
          <p:cNvSpPr>
            <a:spLocks noGrp="1"/>
          </p:cNvSpPr>
          <p:nvPr>
            <p:ph type="ftr"/>
          </p:nvPr>
        </p:nvSpPr>
        <p:spPr>
          <a:xfrm>
            <a:off x="5357880" y="8985240"/>
            <a:ext cx="921240" cy="180000"/>
          </a:xfrm>
          <a:prstGeom prst="rect">
            <a:avLst/>
          </a:prstGeom>
          <a:noFill/>
          <a:ln w="9360">
            <a:noFill/>
          </a:ln>
        </p:spPr>
        <p:txBody>
          <a:bodyPr numCol="1" spcCol="0" lIns="0" rIns="0" tIns="0" bIns="0" anchor="t">
            <a:noAutofit/>
          </a:bodyPr>
          <a:p>
            <a:pPr algn="r">
              <a:lnSpc>
                <a:spcPct val="100000"/>
              </a:lnSpc>
              <a:buNone/>
              <a:tabLst>
                <a:tab algn="l" pos="457200"/>
                <a:tab algn="l" pos="1371600"/>
                <a:tab algn="l" pos="2286000"/>
                <a:tab algn="l" pos="3200400"/>
                <a:tab algn="l" pos="4114800"/>
                <a:tab algn="l" pos="5029200"/>
                <a:tab algn="l" pos="5943600"/>
                <a:tab algn="l" pos="6858000"/>
                <a:tab algn="l" pos="7772400"/>
                <a:tab algn="l" pos="8686800"/>
                <a:tab algn="l" pos="9601200"/>
                <a:tab algn="l" pos="10515600"/>
              </a:tabLst>
            </a:pPr>
            <a:r>
              <a:rPr b="0" lang="en-US" sz="1200" spc="-1" strike="noStrike">
                <a:solidFill>
                  <a:srgbClr val="000000"/>
                </a:solidFill>
                <a:latin typeface="Times New Roman"/>
                <a:ea typeface="MS Gothic"/>
              </a:rPr>
              <a:t>John Doe, Some Company</a:t>
            </a:r>
            <a:endParaRPr b="0" lang="sv-SE" sz="1200" spc="-1" strike="noStrike">
              <a:latin typeface="Times New Roman"/>
            </a:endParaRPr>
          </a:p>
        </p:txBody>
      </p:sp>
      <p:sp>
        <p:nvSpPr>
          <p:cNvPr id="191" name="PlaceHolder 6"/>
          <p:cNvSpPr>
            <a:spLocks noGrp="1"/>
          </p:cNvSpPr>
          <p:nvPr>
            <p:ph type="sldNum"/>
          </p:nvPr>
        </p:nvSpPr>
        <p:spPr>
          <a:xfrm>
            <a:off x="3222720" y="8985240"/>
            <a:ext cx="510120" cy="362520"/>
          </a:xfrm>
          <a:prstGeom prst="rect">
            <a:avLst/>
          </a:prstGeom>
          <a:noFill/>
          <a:ln w="9360">
            <a:noFill/>
          </a:ln>
        </p:spPr>
        <p:txBody>
          <a:bodyPr numCol="1" spcCol="0" lIns="0" rIns="0" tIns="0" bIns="0" anchor="t">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Page </a:t>
            </a:r>
            <a:fld id="{5653FFDC-CF9B-445E-903D-CD7D318E1B80}"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28"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29"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31"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32"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33"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34"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36"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37"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38"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39"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40"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41"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49"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51"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53"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54"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609480" y="273600"/>
            <a:ext cx="10972440" cy="530784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58"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59"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60"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7" name="PlaceHolder 2"/>
          <p:cNvSpPr>
            <a:spLocks noGrp="1"/>
          </p:cNvSpPr>
          <p:nvPr>
            <p:ph type="subTitle"/>
          </p:nvPr>
        </p:nvSpPr>
        <p:spPr>
          <a:xfrm>
            <a:off x="609480" y="1604520"/>
            <a:ext cx="10972440" cy="397728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62"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63"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64"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66"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67"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68"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70"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71"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7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7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75"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76"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78" name="PlaceHolder 2"/>
          <p:cNvSpPr>
            <a:spLocks noGrp="1"/>
          </p:cNvSpPr>
          <p:nvPr>
            <p:ph/>
          </p:nvPr>
        </p:nvSpPr>
        <p:spPr>
          <a:xfrm>
            <a:off x="60948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79" name="PlaceHolder 3"/>
          <p:cNvSpPr>
            <a:spLocks noGrp="1"/>
          </p:cNvSpPr>
          <p:nvPr>
            <p:ph/>
          </p:nvPr>
        </p:nvSpPr>
        <p:spPr>
          <a:xfrm>
            <a:off x="431964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80" name="PlaceHolder 4"/>
          <p:cNvSpPr>
            <a:spLocks noGrp="1"/>
          </p:cNvSpPr>
          <p:nvPr>
            <p:ph/>
          </p:nvPr>
        </p:nvSpPr>
        <p:spPr>
          <a:xfrm>
            <a:off x="8029800" y="160452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81" name="PlaceHolder 5"/>
          <p:cNvSpPr>
            <a:spLocks noGrp="1"/>
          </p:cNvSpPr>
          <p:nvPr>
            <p:ph/>
          </p:nvPr>
        </p:nvSpPr>
        <p:spPr>
          <a:xfrm>
            <a:off x="60948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82" name="PlaceHolder 6"/>
          <p:cNvSpPr>
            <a:spLocks noGrp="1"/>
          </p:cNvSpPr>
          <p:nvPr>
            <p:ph/>
          </p:nvPr>
        </p:nvSpPr>
        <p:spPr>
          <a:xfrm>
            <a:off x="431964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
        <p:nvSpPr>
          <p:cNvPr id="83" name="PlaceHolder 7"/>
          <p:cNvSpPr>
            <a:spLocks noGrp="1"/>
          </p:cNvSpPr>
          <p:nvPr>
            <p:ph/>
          </p:nvPr>
        </p:nvSpPr>
        <p:spPr>
          <a:xfrm>
            <a:off x="8029800" y="3682080"/>
            <a:ext cx="35330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9"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11"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12"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609480" y="273600"/>
            <a:ext cx="10972440" cy="5307840"/>
          </a:xfrm>
          <a:prstGeom prst="rect">
            <a:avLst/>
          </a:prstGeom>
          <a:noFill/>
          <a:ln w="0">
            <a:noFill/>
          </a:ln>
        </p:spPr>
        <p:txBody>
          <a:bodyPr lIns="0" rIns="0" tIns="0" bIns="0" anchor="ctr">
            <a:noAutofit/>
          </a:bodyPr>
          <a:p>
            <a:pPr algn="ctr">
              <a:buNone/>
            </a:pPr>
            <a:endParaRPr b="0" lang="sv-SE"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16"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17"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18"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20"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endParaRPr b="0" lang="sv-SE" sz="3200" spc="-1" strike="noStrike">
              <a:latin typeface="Arial"/>
            </a:endParaRPr>
          </a:p>
        </p:txBody>
      </p:sp>
      <p:sp>
        <p:nvSpPr>
          <p:cNvPr id="2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22"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endParaRPr b="0" lang="sv-SE" sz="4400" spc="-1" strike="noStrike">
              <a:latin typeface="Arial"/>
            </a:endParaRPr>
          </a:p>
        </p:txBody>
      </p:sp>
      <p:sp>
        <p:nvSpPr>
          <p:cNvPr id="24"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25"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endParaRPr b="0" lang="sv-SE" sz="3200" spc="-1" strike="noStrike">
              <a:latin typeface="Arial"/>
            </a:endParaRPr>
          </a:p>
        </p:txBody>
      </p:sp>
      <p:sp>
        <p:nvSpPr>
          <p:cNvPr id="26"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endParaRPr b="0" lang="sv-SE"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Line 6"/>
          <p:cNvSpPr/>
          <p:nvPr/>
        </p:nvSpPr>
        <p:spPr>
          <a:xfrm>
            <a:off x="861480" y="628560"/>
            <a:ext cx="10362960" cy="1440"/>
          </a:xfrm>
          <a:prstGeom prst="line">
            <a:avLst/>
          </a:prstGeom>
          <a:ln w="12600">
            <a:solidFill>
              <a:srgbClr val="000000"/>
            </a:solidFill>
            <a:miter/>
          </a:ln>
        </p:spPr>
        <p:style>
          <a:lnRef idx="0"/>
          <a:fillRef idx="0"/>
          <a:effectRef idx="0"/>
          <a:fontRef idx="minor"/>
        </p:style>
      </p:sp>
      <p:sp>
        <p:nvSpPr>
          <p:cNvPr id="1" name="Rectangle 7"/>
          <p:cNvSpPr/>
          <p:nvPr/>
        </p:nvSpPr>
        <p:spPr>
          <a:xfrm>
            <a:off x="914760" y="6475320"/>
            <a:ext cx="472680" cy="182160"/>
          </a:xfrm>
          <a:prstGeom prst="rect">
            <a:avLst/>
          </a:prstGeom>
          <a:noFill/>
          <a:ln w="9525">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Agenda</a:t>
            </a:r>
            <a:endParaRPr b="0" lang="sv-SE" sz="1200" spc="-1" strike="noStrike">
              <a:latin typeface="Arial"/>
            </a:endParaRPr>
          </a:p>
        </p:txBody>
      </p:sp>
      <p:sp>
        <p:nvSpPr>
          <p:cNvPr id="2" name="Line 8"/>
          <p:cNvSpPr/>
          <p:nvPr/>
        </p:nvSpPr>
        <p:spPr>
          <a:xfrm>
            <a:off x="914400" y="6476760"/>
            <a:ext cx="10464480" cy="1800"/>
          </a:xfrm>
          <a:prstGeom prst="line">
            <a:avLst/>
          </a:prstGeom>
          <a:ln w="12600">
            <a:solidFill>
              <a:srgbClr val="000000"/>
            </a:solidFill>
            <a:miter/>
          </a:ln>
        </p:spPr>
        <p:style>
          <a:lnRef idx="0"/>
          <a:fillRef idx="0"/>
          <a:effectRef idx="0"/>
          <a:fontRef idx="minor"/>
        </p:style>
      </p:sp>
      <p:sp>
        <p:nvSpPr>
          <p:cNvPr id="3" name="Date Placeholder 3"/>
          <p:cNvSpPr/>
          <p:nvPr/>
        </p:nvSpPr>
        <p:spPr>
          <a:xfrm>
            <a:off x="6534000" y="357120"/>
            <a:ext cx="4666320" cy="271800"/>
          </a:xfrm>
          <a:prstGeom prst="rect">
            <a:avLst/>
          </a:prstGeom>
          <a:noFill/>
          <a:ln w="9525">
            <a:noFill/>
          </a:ln>
        </p:spPr>
        <p:style>
          <a:lnRef idx="0"/>
          <a:fillRef idx="0"/>
          <a:effectRef idx="0"/>
          <a:fontRef idx="minor"/>
        </p:style>
        <p:txBody>
          <a:bodyPr numCol="1" spcCol="0" lIns="0" rIns="0" tIns="0" bIns="0" anchor="b">
            <a:noAutofit/>
          </a:bodyPr>
          <a:p>
            <a:pPr algn="r">
              <a:lnSpc>
                <a:spcPct val="100000"/>
              </a:lnSpc>
              <a:buNone/>
              <a:tabLst>
                <a:tab algn="l" pos="0"/>
              </a:tabLst>
            </a:pPr>
            <a:r>
              <a:rPr b="1" lang="en-GB" sz="1800" spc="-1" strike="noStrike">
                <a:solidFill>
                  <a:srgbClr val="000000"/>
                </a:solidFill>
                <a:latin typeface="Times New Roman"/>
                <a:ea typeface="MS Gothic"/>
              </a:rPr>
              <a:t>doc.: IEEE 802.18-22/0078r0</a:t>
            </a:r>
            <a:endParaRPr b="0" lang="sv-SE" sz="1800" spc="-1" strike="noStrike">
              <a:latin typeface="Arial"/>
            </a:endParaRPr>
          </a:p>
        </p:txBody>
      </p:sp>
      <p:sp>
        <p:nvSpPr>
          <p:cNvPr id="4"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r>
              <a:rPr b="0" lang="sv-SE" sz="4400" spc="-1" strike="noStrike">
                <a:latin typeface="Arial"/>
              </a:rPr>
              <a:t>Klicka för att redigera rubriktextens format</a:t>
            </a:r>
            <a:endParaRPr b="0" lang="sv-SE" sz="4400" spc="-1" strike="noStrike">
              <a:latin typeface="Arial"/>
            </a:endParaRPr>
          </a:p>
        </p:txBody>
      </p:sp>
      <p:sp>
        <p:nvSpPr>
          <p:cNvPr id="5"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sv-SE" sz="3200" spc="-1" strike="noStrike">
                <a:latin typeface="Arial"/>
              </a:rPr>
              <a:t>Klicka för att redigera dispositionstextens format</a:t>
            </a:r>
            <a:endParaRPr b="0" lang="sv-SE" sz="3200" spc="-1" strike="noStrike">
              <a:latin typeface="Arial"/>
            </a:endParaRPr>
          </a:p>
          <a:p>
            <a:pPr lvl="1" marL="864000" indent="-324000">
              <a:spcBef>
                <a:spcPts val="1134"/>
              </a:spcBef>
              <a:buClr>
                <a:srgbClr val="000000"/>
              </a:buClr>
              <a:buSzPct val="75000"/>
              <a:buFont typeface="Symbol" charset="2"/>
              <a:buChar char=""/>
            </a:pPr>
            <a:r>
              <a:rPr b="0" lang="sv-SE" sz="2800" spc="-1" strike="noStrike">
                <a:latin typeface="Arial"/>
              </a:rPr>
              <a:t>Andra dispositionsnivån</a:t>
            </a:r>
            <a:endParaRPr b="0" lang="sv-SE" sz="2800" spc="-1" strike="noStrike">
              <a:latin typeface="Arial"/>
            </a:endParaRPr>
          </a:p>
          <a:p>
            <a:pPr lvl="2" marL="1296000" indent="-288000">
              <a:spcBef>
                <a:spcPts val="850"/>
              </a:spcBef>
              <a:buClr>
                <a:srgbClr val="000000"/>
              </a:buClr>
              <a:buSzPct val="45000"/>
              <a:buFont typeface="Wingdings" charset="2"/>
              <a:buChar char=""/>
            </a:pPr>
            <a:r>
              <a:rPr b="0" lang="sv-SE" sz="2400" spc="-1" strike="noStrike">
                <a:latin typeface="Arial"/>
              </a:rPr>
              <a:t>Tredje dispositionsnivån</a:t>
            </a:r>
            <a:endParaRPr b="0" lang="sv-SE" sz="2400" spc="-1" strike="noStrike">
              <a:latin typeface="Arial"/>
            </a:endParaRPr>
          </a:p>
          <a:p>
            <a:pPr lvl="3" marL="1728000" indent="-216000">
              <a:spcBef>
                <a:spcPts val="567"/>
              </a:spcBef>
              <a:buClr>
                <a:srgbClr val="000000"/>
              </a:buClr>
              <a:buSzPct val="75000"/>
              <a:buFont typeface="Symbol" charset="2"/>
              <a:buChar char=""/>
            </a:pPr>
            <a:r>
              <a:rPr b="0" lang="sv-SE" sz="2000" spc="-1" strike="noStrike">
                <a:latin typeface="Arial"/>
              </a:rPr>
              <a:t>Fjärde dispositionsnivån</a:t>
            </a:r>
            <a:endParaRPr b="0" lang="sv-SE" sz="2000" spc="-1" strike="noStrike">
              <a:latin typeface="Arial"/>
            </a:endParaRPr>
          </a:p>
          <a:p>
            <a:pPr lvl="4" marL="2160000" indent="-216000">
              <a:spcBef>
                <a:spcPts val="283"/>
              </a:spcBef>
              <a:buClr>
                <a:srgbClr val="000000"/>
              </a:buClr>
              <a:buSzPct val="45000"/>
              <a:buFont typeface="Wingdings" charset="2"/>
              <a:buChar char=""/>
            </a:pPr>
            <a:r>
              <a:rPr b="0" lang="sv-SE" sz="2000" spc="-1" strike="noStrike">
                <a:latin typeface="Arial"/>
              </a:rPr>
              <a:t>Femte dispositionsnivån</a:t>
            </a:r>
            <a:endParaRPr b="0" lang="sv-SE" sz="2000" spc="-1" strike="noStrike">
              <a:latin typeface="Arial"/>
            </a:endParaRPr>
          </a:p>
          <a:p>
            <a:pPr lvl="5" marL="2592000" indent="-216000">
              <a:spcBef>
                <a:spcPts val="283"/>
              </a:spcBef>
              <a:buClr>
                <a:srgbClr val="000000"/>
              </a:buClr>
              <a:buSzPct val="45000"/>
              <a:buFont typeface="Wingdings" charset="2"/>
              <a:buChar char=""/>
            </a:pPr>
            <a:r>
              <a:rPr b="0" lang="sv-SE" sz="2000" spc="-1" strike="noStrike">
                <a:latin typeface="Arial"/>
              </a:rPr>
              <a:t>Sjätte dispositionsnivån</a:t>
            </a:r>
            <a:endParaRPr b="0" lang="sv-SE" sz="2000" spc="-1" strike="noStrike">
              <a:latin typeface="Arial"/>
            </a:endParaRPr>
          </a:p>
          <a:p>
            <a:pPr lvl="6" marL="3024000" indent="-216000">
              <a:spcBef>
                <a:spcPts val="283"/>
              </a:spcBef>
              <a:buClr>
                <a:srgbClr val="000000"/>
              </a:buClr>
              <a:buSzPct val="45000"/>
              <a:buFont typeface="Wingdings" charset="2"/>
              <a:buChar char=""/>
            </a:pPr>
            <a:r>
              <a:rPr b="0" lang="sv-SE" sz="2000" spc="-1" strike="noStrike">
                <a:latin typeface="Arial"/>
              </a:rPr>
              <a:t>Sjunde dispositionsnivån</a:t>
            </a:r>
            <a:endParaRPr b="0" lang="sv-S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2" name="Line 6"/>
          <p:cNvSpPr/>
          <p:nvPr/>
        </p:nvSpPr>
        <p:spPr>
          <a:xfrm>
            <a:off x="861480" y="628560"/>
            <a:ext cx="10362960" cy="1440"/>
          </a:xfrm>
          <a:prstGeom prst="line">
            <a:avLst/>
          </a:prstGeom>
          <a:ln w="12600">
            <a:solidFill>
              <a:srgbClr val="000000"/>
            </a:solidFill>
            <a:miter/>
          </a:ln>
        </p:spPr>
        <p:style>
          <a:lnRef idx="0"/>
          <a:fillRef idx="0"/>
          <a:effectRef idx="0"/>
          <a:fontRef idx="minor"/>
        </p:style>
      </p:sp>
      <p:sp>
        <p:nvSpPr>
          <p:cNvPr id="43" name="Rectangle 7"/>
          <p:cNvSpPr/>
          <p:nvPr/>
        </p:nvSpPr>
        <p:spPr>
          <a:xfrm>
            <a:off x="914760" y="6475320"/>
            <a:ext cx="472680" cy="182160"/>
          </a:xfrm>
          <a:prstGeom prst="rect">
            <a:avLst/>
          </a:prstGeom>
          <a:noFill/>
          <a:ln w="9525">
            <a:noFill/>
          </a:ln>
        </p:spPr>
        <p:style>
          <a:lnRef idx="0"/>
          <a:fillRef idx="0"/>
          <a:effectRef idx="0"/>
          <a:fontRef idx="minor"/>
        </p:style>
        <p:txBody>
          <a:bodyPr wrap="none" lIns="0" rIns="0" tIns="0" bIns="0" anchor="t">
            <a:sp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Agenda</a:t>
            </a:r>
            <a:endParaRPr b="0" lang="sv-SE" sz="1200" spc="-1" strike="noStrike">
              <a:latin typeface="Arial"/>
            </a:endParaRPr>
          </a:p>
        </p:txBody>
      </p:sp>
      <p:sp>
        <p:nvSpPr>
          <p:cNvPr id="44" name="Line 8"/>
          <p:cNvSpPr/>
          <p:nvPr/>
        </p:nvSpPr>
        <p:spPr>
          <a:xfrm>
            <a:off x="914400" y="6476760"/>
            <a:ext cx="10464480" cy="1800"/>
          </a:xfrm>
          <a:prstGeom prst="line">
            <a:avLst/>
          </a:prstGeom>
          <a:ln w="12600">
            <a:solidFill>
              <a:srgbClr val="000000"/>
            </a:solidFill>
            <a:miter/>
          </a:ln>
        </p:spPr>
        <p:style>
          <a:lnRef idx="0"/>
          <a:fillRef idx="0"/>
          <a:effectRef idx="0"/>
          <a:fontRef idx="minor"/>
        </p:style>
      </p:sp>
      <p:sp>
        <p:nvSpPr>
          <p:cNvPr id="45" name="Date Placeholder 3"/>
          <p:cNvSpPr/>
          <p:nvPr/>
        </p:nvSpPr>
        <p:spPr>
          <a:xfrm>
            <a:off x="6534000" y="357120"/>
            <a:ext cx="4666320" cy="271800"/>
          </a:xfrm>
          <a:prstGeom prst="rect">
            <a:avLst/>
          </a:prstGeom>
          <a:noFill/>
          <a:ln w="9525">
            <a:noFill/>
          </a:ln>
        </p:spPr>
        <p:style>
          <a:lnRef idx="0"/>
          <a:fillRef idx="0"/>
          <a:effectRef idx="0"/>
          <a:fontRef idx="minor"/>
        </p:style>
        <p:txBody>
          <a:bodyPr numCol="1" spcCol="0" lIns="0" rIns="0" tIns="0" bIns="0" anchor="b">
            <a:noAutofit/>
          </a:bodyPr>
          <a:p>
            <a:pPr algn="r">
              <a:lnSpc>
                <a:spcPct val="100000"/>
              </a:lnSpc>
              <a:buNone/>
              <a:tabLst>
                <a:tab algn="l" pos="0"/>
              </a:tabLst>
            </a:pPr>
            <a:r>
              <a:rPr b="1" lang="en-GB" sz="1800" spc="-1" strike="noStrike">
                <a:solidFill>
                  <a:srgbClr val="000000"/>
                </a:solidFill>
                <a:latin typeface="Times New Roman"/>
                <a:ea typeface="MS Gothic"/>
              </a:rPr>
              <a:t>doc.: IEEE 802.18-22/0078r0</a:t>
            </a:r>
            <a:endParaRPr b="0" lang="sv-SE" sz="1800" spc="-1" strike="noStrike">
              <a:latin typeface="Arial"/>
            </a:endParaRPr>
          </a:p>
        </p:txBody>
      </p:sp>
      <p:sp>
        <p:nvSpPr>
          <p:cNvPr id="46"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algn="ctr">
              <a:buNone/>
            </a:pPr>
            <a:r>
              <a:rPr b="0" lang="sv-SE" sz="4400" spc="-1" strike="noStrike">
                <a:latin typeface="Arial"/>
              </a:rPr>
              <a:t>Klicka för att redigera rubriktextens format</a:t>
            </a:r>
            <a:endParaRPr b="0" lang="sv-SE" sz="4400" spc="-1" strike="noStrike">
              <a:latin typeface="Arial"/>
            </a:endParaRPr>
          </a:p>
        </p:txBody>
      </p:sp>
      <p:sp>
        <p:nvSpPr>
          <p:cNvPr id="47"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sv-SE" sz="3200" spc="-1" strike="noStrike">
                <a:latin typeface="Arial"/>
              </a:rPr>
              <a:t>Klicka för att redigera dispositionstextens format</a:t>
            </a:r>
            <a:endParaRPr b="0" lang="sv-SE" sz="3200" spc="-1" strike="noStrike">
              <a:latin typeface="Arial"/>
            </a:endParaRPr>
          </a:p>
          <a:p>
            <a:pPr lvl="1" marL="864000" indent="-324000">
              <a:spcBef>
                <a:spcPts val="1134"/>
              </a:spcBef>
              <a:buClr>
                <a:srgbClr val="000000"/>
              </a:buClr>
              <a:buSzPct val="75000"/>
              <a:buFont typeface="Symbol" charset="2"/>
              <a:buChar char=""/>
            </a:pPr>
            <a:r>
              <a:rPr b="0" lang="sv-SE" sz="2800" spc="-1" strike="noStrike">
                <a:latin typeface="Arial"/>
              </a:rPr>
              <a:t>Andra dispositionsnivån</a:t>
            </a:r>
            <a:endParaRPr b="0" lang="sv-SE" sz="2800" spc="-1" strike="noStrike">
              <a:latin typeface="Arial"/>
            </a:endParaRPr>
          </a:p>
          <a:p>
            <a:pPr lvl="2" marL="1296000" indent="-288000">
              <a:spcBef>
                <a:spcPts val="850"/>
              </a:spcBef>
              <a:buClr>
                <a:srgbClr val="000000"/>
              </a:buClr>
              <a:buSzPct val="45000"/>
              <a:buFont typeface="Wingdings" charset="2"/>
              <a:buChar char=""/>
            </a:pPr>
            <a:r>
              <a:rPr b="0" lang="sv-SE" sz="2400" spc="-1" strike="noStrike">
                <a:latin typeface="Arial"/>
              </a:rPr>
              <a:t>Tredje dispositionsnivån</a:t>
            </a:r>
            <a:endParaRPr b="0" lang="sv-SE" sz="2400" spc="-1" strike="noStrike">
              <a:latin typeface="Arial"/>
            </a:endParaRPr>
          </a:p>
          <a:p>
            <a:pPr lvl="3" marL="1728000" indent="-216000">
              <a:spcBef>
                <a:spcPts val="567"/>
              </a:spcBef>
              <a:buClr>
                <a:srgbClr val="000000"/>
              </a:buClr>
              <a:buSzPct val="75000"/>
              <a:buFont typeface="Symbol" charset="2"/>
              <a:buChar char=""/>
            </a:pPr>
            <a:r>
              <a:rPr b="0" lang="sv-SE" sz="2000" spc="-1" strike="noStrike">
                <a:latin typeface="Arial"/>
              </a:rPr>
              <a:t>Fjärde dispositionsnivån</a:t>
            </a:r>
            <a:endParaRPr b="0" lang="sv-SE" sz="2000" spc="-1" strike="noStrike">
              <a:latin typeface="Arial"/>
            </a:endParaRPr>
          </a:p>
          <a:p>
            <a:pPr lvl="4" marL="2160000" indent="-216000">
              <a:spcBef>
                <a:spcPts val="283"/>
              </a:spcBef>
              <a:buClr>
                <a:srgbClr val="000000"/>
              </a:buClr>
              <a:buSzPct val="45000"/>
              <a:buFont typeface="Wingdings" charset="2"/>
              <a:buChar char=""/>
            </a:pPr>
            <a:r>
              <a:rPr b="0" lang="sv-SE" sz="2000" spc="-1" strike="noStrike">
                <a:latin typeface="Arial"/>
              </a:rPr>
              <a:t>Femte dispositionsnivån</a:t>
            </a:r>
            <a:endParaRPr b="0" lang="sv-SE" sz="2000" spc="-1" strike="noStrike">
              <a:latin typeface="Arial"/>
            </a:endParaRPr>
          </a:p>
          <a:p>
            <a:pPr lvl="5" marL="2592000" indent="-216000">
              <a:spcBef>
                <a:spcPts val="283"/>
              </a:spcBef>
              <a:buClr>
                <a:srgbClr val="000000"/>
              </a:buClr>
              <a:buSzPct val="45000"/>
              <a:buFont typeface="Wingdings" charset="2"/>
              <a:buChar char=""/>
            </a:pPr>
            <a:r>
              <a:rPr b="0" lang="sv-SE" sz="2000" spc="-1" strike="noStrike">
                <a:latin typeface="Arial"/>
              </a:rPr>
              <a:t>Sjätte dispositionsnivån</a:t>
            </a:r>
            <a:endParaRPr b="0" lang="sv-SE" sz="2000" spc="-1" strike="noStrike">
              <a:latin typeface="Arial"/>
            </a:endParaRPr>
          </a:p>
          <a:p>
            <a:pPr lvl="6" marL="3024000" indent="-216000">
              <a:spcBef>
                <a:spcPts val="283"/>
              </a:spcBef>
              <a:buClr>
                <a:srgbClr val="000000"/>
              </a:buClr>
              <a:buSzPct val="45000"/>
              <a:buFont typeface="Wingdings" charset="2"/>
              <a:buChar char=""/>
            </a:pPr>
            <a:r>
              <a:rPr b="0" lang="sv-SE" sz="2000" spc="-1" strike="noStrike">
                <a:latin typeface="Arial"/>
              </a:rPr>
              <a:t>Sjunde dispositionsnivån</a:t>
            </a:r>
            <a:endParaRPr b="0" lang="sv-SE"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hyperlink" Target="https://mentor.ieee.org/802.18/dcn/16/18-16-0038-24-0000-teleconference-call-in-info.pptx" TargetMode="External"/><Relationship Id="rId2" Type="http://schemas.openxmlformats.org/officeDocument/2006/relationships/hyperlink" Target="https://calendar.google.com/calendar/u/0/embed?src=c2gedttabtbj4bps23j4847004@group.calendar.google.com&amp;ctz=America/New_York&amp;pli=1" TargetMode="External"/><Relationship Id="rId3" Type="http://schemas.openxmlformats.org/officeDocument/2006/relationships/slideLayout" Target="../slideLayouts/slideLayout13.xml"/><Relationship Id="rId4" Type="http://schemas.openxmlformats.org/officeDocument/2006/relationships/notesSlide" Target="../notesSlides/notesSlide12.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hyperlink" Target="https://standards.ieee.org/faqs/affiliation/" TargetMode="External"/><Relationship Id="rId2" Type="http://schemas.openxmlformats.org/officeDocument/2006/relationships/hyperlink" Target="https://standards.ieee.org/wp-content/uploads/2022/02/antitrust.pdf" TargetMode="External"/><Relationship Id="rId3" Type="http://schemas.openxmlformats.org/officeDocument/2006/relationships/hyperlink" Target="http://www.ieee802.org/devdocs.shtml" TargetMode="External"/><Relationship Id="rId4" Type="http://schemas.openxmlformats.org/officeDocument/2006/relationships/hyperlink" Target="https://standards.ieee.org/about/sasb/patcom/materials.html" TargetMode="External"/><Relationship Id="rId5" Type="http://schemas.openxmlformats.org/officeDocument/2006/relationships/hyperlink" Target="https://standards.ieee.org/faqs/copyrights/#1" TargetMode="External"/><Relationship Id="rId6" Type="http://schemas.openxmlformats.org/officeDocument/2006/relationships/hyperlink" Target="https://standards.ieee.org/about/policies/opman/" TargetMode="External"/><Relationship Id="rId7" Type="http://schemas.openxmlformats.org/officeDocument/2006/relationships/slideLayout" Target="../slideLayouts/slideLayout1.xml"/><Relationship Id="rId8"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hyperlink" Target="https://standards.ieee.org/wp-content/uploads/2022/02/antitrust.pdf" TargetMode="External"/><Relationship Id="rId2" Type="http://schemas.openxmlformats.org/officeDocument/2006/relationships/hyperlink" Target="mailto:patcom@ieee.org" TargetMode="External"/><Relationship Id="rId3" Type="http://schemas.openxmlformats.org/officeDocument/2006/relationships/slideLayout" Target="../slideLayouts/slideLayout1.xml"/><Relationship Id="rId4"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hyperlink" Target="https://www.ieee.org/about/corporate/governance/p7-8.html" TargetMode="External"/><Relationship Id="rId2" Type="http://schemas.openxmlformats.org/officeDocument/2006/relationships/hyperlink" Target="https://www.ieee.org/about/corporate/governance/p7-8.html" TargetMode="External"/><Relationship Id="rId3" Type="http://schemas.openxmlformats.org/officeDocument/2006/relationships/hyperlink" Target="https://www.ieee.org/about/corporate/governance/p7-8.html" TargetMode="External"/><Relationship Id="rId4"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content/dam/ieee-org/ieee/web/org/about/ieee_code_of_conduct.pdf" TargetMode="External"/><Relationship Id="rId6" Type="http://schemas.openxmlformats.org/officeDocument/2006/relationships/hyperlink" Target="https://www.ieee.org/content/dam/ieee-org/ieee/web/org/about/ieee_code_of_conduct.pdf" TargetMode="External"/><Relationship Id="rId7" Type="http://schemas.openxmlformats.org/officeDocument/2006/relationships/hyperlink" Target="http://www.ieee.org/about/corporate/governance" TargetMode="External"/><Relationship Id="rId8"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standards.ieee.org/about/policies/bylaws/"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hyperlink" Target="https://standards.ieee.org/about/policies/bylaws/" TargetMode="External"/><Relationship Id="rId2"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PlaceHolder 1"/>
          <p:cNvSpPr>
            <a:spLocks noGrp="1"/>
          </p:cNvSpPr>
          <p:nvPr>
            <p:ph type="dt"/>
          </p:nvPr>
        </p:nvSpPr>
        <p:spPr>
          <a:xfrm>
            <a:off x="897120" y="336600"/>
            <a:ext cx="2302200" cy="27180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July 2022</a:t>
            </a:r>
            <a:endParaRPr b="0" lang="sv-SE" sz="1800" spc="-1" strike="noStrike">
              <a:latin typeface="Times New Roman"/>
            </a:endParaRPr>
          </a:p>
        </p:txBody>
      </p:sp>
      <p:sp>
        <p:nvSpPr>
          <p:cNvPr id="91" name="PlaceHolder 2"/>
          <p:cNvSpPr>
            <a:spLocks noGrp="1"/>
          </p:cNvSpPr>
          <p:nvPr>
            <p:ph type="sldNum"/>
          </p:nvPr>
        </p:nvSpPr>
        <p:spPr>
          <a:xfrm>
            <a:off x="5689440" y="6475320"/>
            <a:ext cx="807480" cy="36252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99DDA77F-4FDA-46CD-AF30-9A19BE5ECE2E}" type="slidenum">
              <a:rPr b="0" lang="en-GB" sz="1200" spc="-1" strike="noStrike">
                <a:solidFill>
                  <a:srgbClr val="000000"/>
                </a:solidFill>
                <a:latin typeface="Times New Roman"/>
                <a:ea typeface="MS Gothic"/>
              </a:rPr>
              <a:t>&lt;nummer&gt;</a:t>
            </a:fld>
            <a:endParaRPr b="0" lang="sv-SE" sz="1200" spc="-1" strike="noStrike">
              <a:latin typeface="Times New Roman"/>
            </a:endParaRPr>
          </a:p>
        </p:txBody>
      </p:sp>
      <p:sp>
        <p:nvSpPr>
          <p:cNvPr id="92" name="PlaceHolder 3"/>
          <p:cNvSpPr>
            <a:spLocks noGrp="1"/>
          </p:cNvSpPr>
          <p:nvPr>
            <p:ph type="title"/>
          </p:nvPr>
        </p:nvSpPr>
        <p:spPr>
          <a:xfrm>
            <a:off x="3505320" y="1436040"/>
            <a:ext cx="7771320" cy="1065600"/>
          </a:xfrm>
          <a:prstGeom prst="rect">
            <a:avLst/>
          </a:prstGeom>
          <a:noFill/>
          <a:ln w="9360">
            <a:noFill/>
          </a:ln>
        </p:spPr>
        <p:txBody>
          <a:bodyPr numCol="1" spcCol="0" lIns="92160" rIns="92160" tIns="46080" bIns="46080" anchor="ctr">
            <a:noAutofit/>
          </a:bodyPr>
          <a:p>
            <a:pPr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3200" spc="-1" strike="noStrike">
                <a:solidFill>
                  <a:srgbClr val="000000"/>
                </a:solidFill>
                <a:latin typeface="Times New Roman"/>
                <a:ea typeface="MS Gothic"/>
              </a:rPr>
              <a:t>IEEE 802.18 RR-TAG</a:t>
            </a:r>
            <a:br/>
            <a:r>
              <a:rPr b="1" lang="en-US" sz="3200" spc="-1" strike="noStrike">
                <a:solidFill>
                  <a:srgbClr val="000000"/>
                </a:solidFill>
                <a:latin typeface="Times New Roman"/>
                <a:ea typeface="MS Gothic"/>
              </a:rPr>
              <a:t>ISUS Ad-hoc Agenda</a:t>
            </a:r>
            <a:endParaRPr b="0" lang="sv-SE" sz="3200" spc="-1" strike="noStrike">
              <a:latin typeface="Arial"/>
            </a:endParaRPr>
          </a:p>
        </p:txBody>
      </p:sp>
      <p:sp>
        <p:nvSpPr>
          <p:cNvPr id="93" name="PlaceHolder 4"/>
          <p:cNvSpPr>
            <a:spLocks noGrp="1"/>
          </p:cNvSpPr>
          <p:nvPr>
            <p:ph/>
          </p:nvPr>
        </p:nvSpPr>
        <p:spPr>
          <a:xfrm>
            <a:off x="3505320" y="2502720"/>
            <a:ext cx="7771320" cy="770400"/>
          </a:xfrm>
          <a:prstGeom prst="rect">
            <a:avLst/>
          </a:prstGeom>
          <a:noFill/>
          <a:ln w="9360">
            <a:noFill/>
          </a:ln>
        </p:spPr>
        <p:txBody>
          <a:bodyPr numCol="1" spcCol="0" lIns="92160" rIns="92160" tIns="46080" bIns="46080" anchor="t">
            <a:noAutofit/>
          </a:bodyPr>
          <a:p>
            <a:pPr marL="343080" indent="-343080" algn="r">
              <a:lnSpc>
                <a:spcPct val="100000"/>
              </a:lnSpc>
              <a:spcBef>
                <a:spcPts val="499"/>
              </a:spcBef>
              <a:buNone/>
              <a:tabLst>
                <a:tab algn="l" pos="0"/>
              </a:tabLst>
            </a:pPr>
            <a:r>
              <a:rPr b="1" lang="en-GB" sz="2000" spc="-1" strike="noStrike">
                <a:solidFill>
                  <a:srgbClr val="000000"/>
                </a:solidFill>
                <a:latin typeface="Times New Roman"/>
                <a:ea typeface="MS Gothic"/>
              </a:rPr>
              <a:t>Date: </a:t>
            </a:r>
            <a:r>
              <a:rPr b="0" lang="en-GB" sz="2000" spc="-1" strike="noStrike">
                <a:solidFill>
                  <a:srgbClr val="000000"/>
                </a:solidFill>
                <a:latin typeface="Times New Roman"/>
                <a:ea typeface="MS Gothic"/>
              </a:rPr>
              <a:t>25 July 2022</a:t>
            </a:r>
            <a:endParaRPr b="0" lang="sv-SE" sz="2000" spc="-1" strike="noStrike">
              <a:latin typeface="Arial"/>
            </a:endParaRPr>
          </a:p>
        </p:txBody>
      </p:sp>
      <p:sp>
        <p:nvSpPr>
          <p:cNvPr id="94" name="Rectangle 1"/>
          <p:cNvSpPr/>
          <p:nvPr/>
        </p:nvSpPr>
        <p:spPr>
          <a:xfrm>
            <a:off x="3124080" y="4340880"/>
            <a:ext cx="1446840" cy="379800"/>
          </a:xfrm>
          <a:prstGeom prst="rect">
            <a:avLst/>
          </a:prstGeom>
          <a:noFill/>
          <a:ln w="9525">
            <a:noFill/>
          </a:ln>
        </p:spPr>
        <p:style>
          <a:lnRef idx="0"/>
          <a:fillRef idx="0"/>
          <a:effectRef idx="0"/>
          <a:fontRef idx="minor"/>
        </p:style>
        <p:txBody>
          <a:bodyPr lIns="92160" rIns="92160" tIns="46080" bIns="46080" anchor="t">
            <a:noAutofit/>
          </a:bodyPr>
          <a:p>
            <a:pPr>
              <a:lnSpc>
                <a:spcPct val="100000"/>
              </a:lnSpc>
              <a:spcBef>
                <a:spcPts val="499"/>
              </a:spcBef>
              <a:buNone/>
              <a:tabLst>
                <a:tab algn="l" pos="343080"/>
                <a:tab algn="l" pos="1257480"/>
                <a:tab algn="l" pos="2171880"/>
                <a:tab algn="l" pos="3086280"/>
                <a:tab algn="l" pos="4000680"/>
                <a:tab algn="l" pos="4915080"/>
                <a:tab algn="l" pos="5829480"/>
                <a:tab algn="l" pos="6743880"/>
                <a:tab algn="l" pos="7658280"/>
                <a:tab algn="l" pos="8572680"/>
                <a:tab algn="l" pos="9487080"/>
                <a:tab algn="l" pos="10401480"/>
              </a:tabLst>
            </a:pPr>
            <a:r>
              <a:rPr b="1" lang="en-GB" sz="2000" spc="-1" strike="noStrike">
                <a:solidFill>
                  <a:srgbClr val="000000"/>
                </a:solidFill>
                <a:latin typeface="Times New Roman"/>
                <a:ea typeface="MS Gothic"/>
              </a:rPr>
              <a:t>Authors:</a:t>
            </a:r>
            <a:endParaRPr b="0" lang="sv-SE" sz="2000" spc="-1" strike="noStrike">
              <a:latin typeface="Arial"/>
            </a:endParaRPr>
          </a:p>
        </p:txBody>
      </p:sp>
      <p:graphicFrame>
        <p:nvGraphicFramePr>
          <p:cNvPr id="95" name=""/>
          <p:cNvGraphicFramePr/>
          <p:nvPr/>
        </p:nvGraphicFramePr>
        <p:xfrm>
          <a:off x="3362400" y="5063040"/>
          <a:ext cx="7763040" cy="664560"/>
        </p:xfrm>
        <a:graphic>
          <a:graphicData uri="http://schemas.openxmlformats.org/drawingml/2006/table">
            <a:tbl>
              <a:tblPr/>
              <a:tblGrid>
                <a:gridCol w="2006280"/>
                <a:gridCol w="1693440"/>
                <a:gridCol w="4063680"/>
              </a:tblGrid>
              <a:tr h="336960">
                <a:tc>
                  <a:txBody>
                    <a:bodyPr lIns="90000" rIns="90000" anchor="t">
                      <a:noAutofit/>
                    </a:bodyPr>
                    <a:p>
                      <a:pPr>
                        <a:lnSpc>
                          <a:spcPct val="100000"/>
                        </a:lnSpc>
                        <a:buNone/>
                      </a:pPr>
                      <a:r>
                        <a:rPr b="1" lang="sv-SE" sz="1300" spc="-1" strike="noStrike">
                          <a:latin typeface="DejaVu Serif"/>
                        </a:rPr>
                        <a:t>Name</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1" lang="sv-SE" sz="1300" spc="-1" strike="noStrike">
                          <a:latin typeface="DejaVu Serif"/>
                        </a:rPr>
                        <a:t>Affiliation</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1" lang="sv-SE" sz="1300" spc="-1" strike="noStrike">
                          <a:latin typeface="DejaVu Serif"/>
                        </a:rPr>
                        <a:t>E-mail</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r>
              <a:tr h="327960">
                <a:tc>
                  <a:txBody>
                    <a:bodyPr lIns="90000" rIns="90000" anchor="t">
                      <a:noAutofit/>
                    </a:bodyPr>
                    <a:p>
                      <a:pPr>
                        <a:lnSpc>
                          <a:spcPct val="100000"/>
                        </a:lnSpc>
                        <a:buNone/>
                      </a:pPr>
                      <a:r>
                        <a:rPr b="0" lang="sv-SE" sz="1300" spc="-1" strike="noStrike">
                          <a:latin typeface="DejaVu Serif"/>
                        </a:rPr>
                        <a:t>Amelia Andersdotter</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0" lang="sv-SE" sz="1300" spc="-1" strike="noStrike">
                          <a:latin typeface="DejaVu Serif"/>
                        </a:rPr>
                        <a:t>Comcast</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lIns="90000" rIns="90000" anchor="t">
                      <a:noAutofit/>
                    </a:bodyPr>
                    <a:p>
                      <a:pPr>
                        <a:lnSpc>
                          <a:spcPct val="100000"/>
                        </a:lnSpc>
                        <a:buNone/>
                      </a:pPr>
                      <a:r>
                        <a:rPr b="0" lang="sv-SE" sz="1300" spc="-1" strike="noStrike">
                          <a:latin typeface="DejaVu Serif"/>
                        </a:rPr>
                        <a:t>amelia.ieee@andersdotter.cc</a:t>
                      </a:r>
                      <a:endParaRPr b="0" lang="sv-SE" sz="1300" spc="-1" strike="noStrike">
                        <a:latin typeface="Arial"/>
                      </a:endParaRPr>
                    </a:p>
                  </a:txBody>
                  <a:tcPr anchor="t"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r>
            </a:tbl>
          </a:graphicData>
        </a:graphic>
      </p:graphicFrame>
      <p:sp>
        <p:nvSpPr>
          <p:cNvPr id="96" name=""/>
          <p:cNvSpPr/>
          <p:nvPr/>
        </p:nvSpPr>
        <p:spPr>
          <a:xfrm>
            <a:off x="8460000" y="6480000"/>
            <a:ext cx="2879640" cy="2530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latin typeface="DejaVu Serif"/>
              </a:rPr>
              <a:t>Amelia Andersdotter (Comcast)</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type="sldNum"/>
          </p:nvPr>
        </p:nvSpPr>
        <p:spPr>
          <a:xfrm>
            <a:off x="5689440" y="6475320"/>
            <a:ext cx="807480" cy="36252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A3EE52ED-4AE8-4E5D-992F-9F29ED110399}"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39" name="PlaceHolder 2"/>
          <p:cNvSpPr>
            <a:spLocks noGrp="1"/>
          </p:cNvSpPr>
          <p:nvPr>
            <p:ph type="dt"/>
          </p:nvPr>
        </p:nvSpPr>
        <p:spPr>
          <a:xfrm>
            <a:off x="914400" y="336600"/>
            <a:ext cx="3047040" cy="27180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July 2022</a:t>
            </a:r>
            <a:endParaRPr b="0" lang="sv-SE" sz="1800" spc="-1" strike="noStrike">
              <a:latin typeface="Times New Roman"/>
            </a:endParaRPr>
          </a:p>
        </p:txBody>
      </p:sp>
      <p:sp>
        <p:nvSpPr>
          <p:cNvPr id="140" name="PlaceHolder 3"/>
          <p:cNvSpPr>
            <a:spLocks noGrp="1"/>
          </p:cNvSpPr>
          <p:nvPr>
            <p:ph type="title"/>
          </p:nvPr>
        </p:nvSpPr>
        <p:spPr>
          <a:xfrm>
            <a:off x="990720" y="606600"/>
            <a:ext cx="10366200" cy="88956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Main discussion</a:t>
            </a:r>
            <a:endParaRPr b="0" lang="sv-SE" sz="2800" spc="-1" strike="noStrike">
              <a:latin typeface="Arial"/>
            </a:endParaRPr>
          </a:p>
        </p:txBody>
      </p:sp>
      <p:sp>
        <p:nvSpPr>
          <p:cNvPr id="141" name="PlaceHolder 4"/>
          <p:cNvSpPr>
            <a:spLocks noGrp="1"/>
          </p:cNvSpPr>
          <p:nvPr>
            <p:ph/>
          </p:nvPr>
        </p:nvSpPr>
        <p:spPr>
          <a:xfrm>
            <a:off x="882720" y="1387800"/>
            <a:ext cx="10550520" cy="411228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Symbol" charset="2"/>
              <a:buChar char=""/>
              <a:tabLst>
                <a:tab algn="l" pos="230040"/>
              </a:tabLst>
            </a:pPr>
            <a:r>
              <a:rPr b="1" lang="en-US" sz="1800" spc="-7" strike="noStrike">
                <a:solidFill>
                  <a:srgbClr val="000000"/>
                </a:solidFill>
                <a:latin typeface="Times New Roman"/>
                <a:ea typeface="MS Gothic"/>
              </a:rPr>
              <a:t>Document 18-22-0074r0 contains the 2018 IEEE Standards Association (SA) position statement on </a:t>
            </a:r>
            <a:r>
              <a:rPr b="1" lang="en-US" sz="1800" spc="-7" strike="noStrike">
                <a:solidFill>
                  <a:srgbClr val="000000"/>
                </a:solidFill>
                <a:latin typeface="Times New Roman"/>
                <a:ea typeface="MS Gothic"/>
              </a:rPr>
              <a:t>Intelligent Spectrum Allocation and Management</a:t>
            </a:r>
            <a:endParaRPr b="0" lang="sv-SE" sz="1800" spc="-1" strike="noStrike">
              <a:latin typeface="Arial"/>
            </a:endParaRPr>
          </a:p>
          <a:p>
            <a:pPr marL="230040" indent="-230040" algn="just">
              <a:lnSpc>
                <a:spcPct val="100000"/>
              </a:lnSpc>
              <a:spcBef>
                <a:spcPts val="1417"/>
              </a:spcBef>
              <a:buClr>
                <a:srgbClr val="000000"/>
              </a:buClr>
              <a:buFont typeface="Times New Roman"/>
              <a:buChar char="•"/>
              <a:tabLst>
                <a:tab algn="l" pos="230040"/>
              </a:tabLst>
            </a:pPr>
            <a:r>
              <a:rPr b="1" lang="en-US" sz="1800" spc="-7" strike="noStrike">
                <a:solidFill>
                  <a:srgbClr val="000000"/>
                </a:solidFill>
                <a:latin typeface="Times New Roman"/>
                <a:ea typeface="MS Gothic"/>
              </a:rPr>
              <a:t>Which was the target audience for this document?</a:t>
            </a:r>
            <a:endParaRPr b="0" lang="sv-SE" sz="1800" spc="-1" strike="noStrike">
              <a:latin typeface="Arial"/>
            </a:endParaRPr>
          </a:p>
          <a:p>
            <a:pPr lvl="1" marL="864000" indent="-324000" algn="just">
              <a:lnSpc>
                <a:spcPct val="100000"/>
              </a:lnSpc>
              <a:spcBef>
                <a:spcPts val="1134"/>
              </a:spcBef>
              <a:buClr>
                <a:srgbClr val="000000"/>
              </a:buClr>
              <a:buSzPct val="75000"/>
              <a:buFont typeface="Symbol" charset="2"/>
              <a:buChar char=""/>
              <a:tabLst>
                <a:tab algn="l" pos="230040"/>
              </a:tabLst>
            </a:pPr>
            <a:r>
              <a:rPr b="1" lang="en-US" sz="1800" spc="-7" strike="noStrike">
                <a:solidFill>
                  <a:srgbClr val="000000"/>
                </a:solidFill>
                <a:latin typeface="Times New Roman"/>
                <a:ea typeface="MS Gothic"/>
              </a:rPr>
              <a:t>18-22-0064r1 (</a:t>
            </a:r>
            <a:r>
              <a:rPr b="0" lang="en-US" sz="1800" spc="-7" strike="noStrike">
                <a:solidFill>
                  <a:srgbClr val="000000"/>
                </a:solidFill>
                <a:latin typeface="Times New Roman"/>
                <a:ea typeface="MS Gothic"/>
              </a:rPr>
              <a:t>“Teleconference minutes 2 June 2022”</a:t>
            </a:r>
            <a:r>
              <a:rPr b="1" lang="en-US" sz="1800" spc="-7" strike="noStrike">
                <a:solidFill>
                  <a:srgbClr val="000000"/>
                </a:solidFill>
                <a:latin typeface="Times New Roman"/>
                <a:ea typeface="MS Gothic"/>
              </a:rPr>
              <a:t>), para. 6, contains a preliminary discussion </a:t>
            </a:r>
            <a:r>
              <a:rPr b="1" lang="en-US" sz="1800" spc="-7" strike="noStrike">
                <a:solidFill>
                  <a:srgbClr val="000000"/>
                </a:solidFill>
                <a:latin typeface="Times New Roman"/>
                <a:ea typeface="MS Gothic"/>
              </a:rPr>
              <a:t>in RR-TAG on the document</a:t>
            </a:r>
            <a:endParaRPr b="0" lang="sv-SE" sz="1800" spc="-1" strike="noStrike">
              <a:latin typeface="Arial"/>
            </a:endParaRPr>
          </a:p>
          <a:p>
            <a:pPr lvl="2" marL="1296000" indent="-288000" algn="just">
              <a:lnSpc>
                <a:spcPct val="100000"/>
              </a:lnSpc>
              <a:spcBef>
                <a:spcPts val="850"/>
              </a:spcBef>
              <a:buClr>
                <a:srgbClr val="000000"/>
              </a:buClr>
              <a:buSzPct val="45000"/>
              <a:buFont typeface="Wingdings" charset="2"/>
              <a:buChar char=""/>
              <a:tabLst>
                <a:tab algn="l" pos="230040"/>
              </a:tabLst>
            </a:pPr>
            <a:r>
              <a:rPr b="1" lang="en-US" sz="1800" spc="-7" strike="noStrike">
                <a:solidFill>
                  <a:srgbClr val="000000"/>
                </a:solidFill>
                <a:latin typeface="Times New Roman"/>
                <a:ea typeface="MS Gothic"/>
              </a:rPr>
              <a:t>Highlights: </a:t>
            </a:r>
            <a:endParaRPr b="0" lang="sv-SE" sz="1800" spc="-1" strike="noStrike">
              <a:latin typeface="Arial"/>
            </a:endParaRPr>
          </a:p>
          <a:p>
            <a:pPr lvl="3" marL="1728000" indent="-216000" algn="just">
              <a:lnSpc>
                <a:spcPct val="100000"/>
              </a:lnSpc>
              <a:spcBef>
                <a:spcPts val="567"/>
              </a:spcBef>
              <a:buClr>
                <a:srgbClr val="000000"/>
              </a:buClr>
              <a:buSzPct val="75000"/>
              <a:buFont typeface="Symbol" charset="2"/>
              <a:buChar char=""/>
              <a:tabLst>
                <a:tab algn="l" pos="230040"/>
              </a:tabLst>
            </a:pPr>
            <a:r>
              <a:rPr b="1" lang="en-US" sz="1500" spc="-7" strike="noStrike">
                <a:solidFill>
                  <a:srgbClr val="000000"/>
                </a:solidFill>
                <a:latin typeface="Times New Roman"/>
                <a:ea typeface="MS Gothic"/>
              </a:rPr>
              <a:t>A global IEEE statement is sure to represent IEEE 802’s views.</a:t>
            </a:r>
            <a:endParaRPr b="0" lang="sv-SE" sz="1500" spc="-1" strike="noStrike">
              <a:latin typeface="Arial"/>
            </a:endParaRPr>
          </a:p>
          <a:p>
            <a:pPr lvl="3" marL="1728000" indent="-216000">
              <a:lnSpc>
                <a:spcPct val="100000"/>
              </a:lnSpc>
              <a:spcBef>
                <a:spcPts val="567"/>
              </a:spcBef>
              <a:buClr>
                <a:srgbClr val="000000"/>
              </a:buClr>
              <a:buSzPct val="75000"/>
              <a:buFont typeface="Symbol" charset="2"/>
              <a:buChar char=""/>
              <a:tabLst>
                <a:tab algn="l" pos="230040"/>
              </a:tabLst>
            </a:pPr>
            <a:r>
              <a:rPr b="1" lang="en-US" sz="1500" spc="-7" strike="noStrike">
                <a:solidFill>
                  <a:srgbClr val="000000"/>
                </a:solidFill>
                <a:latin typeface="Times New Roman"/>
                <a:ea typeface="MS Gothic"/>
              </a:rPr>
              <a:t>Keeping this statement up to date may be a lot of work.</a:t>
            </a:r>
            <a:br/>
            <a:r>
              <a:rPr b="1" lang="en-US" sz="1500" spc="-7" strike="noStrike">
                <a:solidFill>
                  <a:srgbClr val="000000"/>
                </a:solidFill>
                <a:latin typeface="Times New Roman"/>
              </a:rPr>
              <a:t> </a:t>
            </a:r>
            <a:endParaRPr b="0" lang="sv-SE" sz="1500" spc="-1" strike="noStrike">
              <a:latin typeface="Arial"/>
            </a:endParaRPr>
          </a:p>
          <a:p>
            <a:pPr marL="230040" indent="-230040" algn="just">
              <a:lnSpc>
                <a:spcPct val="100000"/>
              </a:lnSpc>
              <a:spcBef>
                <a:spcPts val="1417"/>
              </a:spcBef>
              <a:buClr>
                <a:srgbClr val="000000"/>
              </a:buClr>
              <a:buFont typeface="Times New Roman"/>
              <a:buChar char="•"/>
              <a:tabLst>
                <a:tab algn="l" pos="230040"/>
              </a:tabLst>
            </a:pPr>
            <a:r>
              <a:rPr b="1" lang="en-US" sz="1800" spc="-7" strike="noStrike">
                <a:solidFill>
                  <a:srgbClr val="000000"/>
                </a:solidFill>
                <a:latin typeface="Times New Roman"/>
                <a:ea typeface="MS Gothic"/>
              </a:rPr>
              <a:t>Were the target audiences reached? Were other audiences reached?</a:t>
            </a:r>
            <a:endParaRPr b="0" lang="sv-SE" sz="1800" spc="-1" strike="noStrike">
              <a:latin typeface="Arial"/>
            </a:endParaRPr>
          </a:p>
          <a:p>
            <a:pPr marL="399960" algn="just">
              <a:lnSpc>
                <a:spcPct val="100000"/>
              </a:lnSpc>
              <a:spcBef>
                <a:spcPts val="499"/>
              </a:spcBef>
              <a:buNone/>
              <a:tabLst>
                <a:tab algn="l" pos="0"/>
              </a:tabLst>
            </a:pPr>
            <a:endParaRPr b="0" lang="sv-SE" sz="1800" spc="-1" strike="noStrike">
              <a:latin typeface="Arial"/>
            </a:endParaRPr>
          </a:p>
          <a:p>
            <a:pPr marL="399960">
              <a:lnSpc>
                <a:spcPct val="100000"/>
              </a:lnSpc>
              <a:buNone/>
              <a:tabLst>
                <a:tab algn="l" pos="0"/>
              </a:tabLst>
            </a:pPr>
            <a:endParaRPr b="0" lang="sv-SE" sz="1800" spc="-1" strike="noStrike">
              <a:latin typeface="Arial"/>
            </a:endParaRPr>
          </a:p>
          <a:p>
            <a:pPr marL="399960" algn="just">
              <a:lnSpc>
                <a:spcPct val="100000"/>
              </a:lnSpc>
              <a:spcBef>
                <a:spcPts val="601"/>
              </a:spcBef>
              <a:buNone/>
              <a:tabLst>
                <a:tab algn="l" pos="230040"/>
              </a:tabLst>
            </a:pPr>
            <a:endParaRPr b="0" lang="sv-SE" sz="1800" spc="-1" strike="noStrike">
              <a:latin typeface="Arial"/>
            </a:endParaRPr>
          </a:p>
        </p:txBody>
      </p:sp>
      <p:sp>
        <p:nvSpPr>
          <p:cNvPr id="142" name=""/>
          <p:cNvSpPr/>
          <p:nvPr/>
        </p:nvSpPr>
        <p:spPr>
          <a:xfrm>
            <a:off x="8460000" y="6480000"/>
            <a:ext cx="2879640" cy="2530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latin typeface="DejaVu Serif"/>
              </a:rPr>
              <a:t>Amelia Andersdotter (Sky Group)</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PlaceHolder 1"/>
          <p:cNvSpPr>
            <a:spLocks noGrp="1"/>
          </p:cNvSpPr>
          <p:nvPr>
            <p:ph type="sldNum"/>
          </p:nvPr>
        </p:nvSpPr>
        <p:spPr>
          <a:xfrm>
            <a:off x="5689440" y="6475320"/>
            <a:ext cx="807480" cy="36252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00E1E14C-5125-464E-99B3-5BAA697B82DD}"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44" name="PlaceHolder 2"/>
          <p:cNvSpPr>
            <a:spLocks noGrp="1"/>
          </p:cNvSpPr>
          <p:nvPr>
            <p:ph type="dt"/>
          </p:nvPr>
        </p:nvSpPr>
        <p:spPr>
          <a:xfrm>
            <a:off x="914400" y="336600"/>
            <a:ext cx="3047040" cy="27180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July 2022</a:t>
            </a:r>
            <a:endParaRPr b="0" lang="sv-SE" sz="1800" spc="-1" strike="noStrike">
              <a:latin typeface="Times New Roman"/>
            </a:endParaRPr>
          </a:p>
        </p:txBody>
      </p:sp>
      <p:sp>
        <p:nvSpPr>
          <p:cNvPr id="145" name="PlaceHolder 3"/>
          <p:cNvSpPr>
            <a:spLocks noGrp="1"/>
          </p:cNvSpPr>
          <p:nvPr>
            <p:ph type="title"/>
          </p:nvPr>
        </p:nvSpPr>
        <p:spPr>
          <a:xfrm>
            <a:off x="990720" y="606600"/>
            <a:ext cx="10366200" cy="88956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Any other business</a:t>
            </a:r>
            <a:endParaRPr b="0" lang="sv-SE" sz="2800" spc="-1" strike="noStrike">
              <a:latin typeface="Arial"/>
            </a:endParaRPr>
          </a:p>
        </p:txBody>
      </p:sp>
      <p:sp>
        <p:nvSpPr>
          <p:cNvPr id="146" name="PlaceHolder 4"/>
          <p:cNvSpPr>
            <a:spLocks noGrp="1"/>
          </p:cNvSpPr>
          <p:nvPr>
            <p:ph/>
          </p:nvPr>
        </p:nvSpPr>
        <p:spPr>
          <a:xfrm>
            <a:off x="914400" y="1523880"/>
            <a:ext cx="10474200" cy="411228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Anything?</a:t>
            </a:r>
            <a:endParaRPr b="0" lang="sv-SE" sz="1800" spc="-1" strike="noStrike">
              <a:latin typeface="Arial"/>
            </a:endParaRPr>
          </a:p>
          <a:p>
            <a:pPr algn="just">
              <a:lnSpc>
                <a:spcPct val="100000"/>
              </a:lnSpc>
              <a:spcBef>
                <a:spcPts val="601"/>
              </a:spcBef>
              <a:buNone/>
              <a:tabLst>
                <a:tab algn="l" pos="230040"/>
              </a:tabLst>
            </a:pPr>
            <a:endParaRPr b="0" lang="sv-SE" sz="1800" spc="-1" strike="noStrike">
              <a:latin typeface="Arial"/>
            </a:endParaRPr>
          </a:p>
          <a:p>
            <a:pPr>
              <a:lnSpc>
                <a:spcPct val="100000"/>
              </a:lnSpc>
              <a:buNone/>
              <a:tabLst>
                <a:tab algn="l" pos="230040"/>
              </a:tabLst>
            </a:pPr>
            <a:endParaRPr b="0" lang="sv-SE" sz="1800" spc="-1" strike="noStrike">
              <a:latin typeface="Arial"/>
            </a:endParaRPr>
          </a:p>
          <a:p>
            <a:pPr marL="399960" algn="just">
              <a:lnSpc>
                <a:spcPct val="100000"/>
              </a:lnSpc>
              <a:spcBef>
                <a:spcPts val="499"/>
              </a:spcBef>
              <a:buNone/>
              <a:tabLst>
                <a:tab algn="l" pos="0"/>
              </a:tabLst>
            </a:pPr>
            <a:endParaRPr b="0" lang="sv-SE" sz="1800" spc="-1" strike="noStrike">
              <a:latin typeface="Arial"/>
            </a:endParaRPr>
          </a:p>
        </p:txBody>
      </p:sp>
      <p:sp>
        <p:nvSpPr>
          <p:cNvPr id="147" name=""/>
          <p:cNvSpPr/>
          <p:nvPr/>
        </p:nvSpPr>
        <p:spPr>
          <a:xfrm>
            <a:off x="8460000" y="6480000"/>
            <a:ext cx="2879640" cy="2530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latin typeface="DejaVu Serif"/>
              </a:rPr>
              <a:t>Amelia Andersdotter (Sky Group)</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8" name="PlaceHolder 1"/>
          <p:cNvSpPr>
            <a:spLocks noGrp="1"/>
          </p:cNvSpPr>
          <p:nvPr>
            <p:ph type="sldNum"/>
          </p:nvPr>
        </p:nvSpPr>
        <p:spPr>
          <a:xfrm>
            <a:off x="5689440" y="6475320"/>
            <a:ext cx="807480" cy="36252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007658CF-247D-4460-B702-166483E8902E}"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49" name="PlaceHolder 2"/>
          <p:cNvSpPr>
            <a:spLocks noGrp="1"/>
          </p:cNvSpPr>
          <p:nvPr>
            <p:ph type="dt"/>
          </p:nvPr>
        </p:nvSpPr>
        <p:spPr>
          <a:xfrm>
            <a:off x="914400" y="336600"/>
            <a:ext cx="3047040" cy="27180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July 2022</a:t>
            </a:r>
            <a:endParaRPr b="0" lang="sv-SE" sz="1800" spc="-1" strike="noStrike">
              <a:latin typeface="Times New Roman"/>
            </a:endParaRPr>
          </a:p>
        </p:txBody>
      </p:sp>
      <p:sp>
        <p:nvSpPr>
          <p:cNvPr id="150" name="PlaceHolder 3"/>
          <p:cNvSpPr>
            <a:spLocks noGrp="1"/>
          </p:cNvSpPr>
          <p:nvPr>
            <p:ph type="title"/>
          </p:nvPr>
        </p:nvSpPr>
        <p:spPr>
          <a:xfrm>
            <a:off x="734400" y="609480"/>
            <a:ext cx="10366200" cy="88956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Adjourn</a:t>
            </a:r>
            <a:endParaRPr b="0" lang="sv-SE" sz="2800" spc="-1" strike="noStrike">
              <a:latin typeface="Arial"/>
            </a:endParaRPr>
          </a:p>
        </p:txBody>
      </p:sp>
      <p:sp>
        <p:nvSpPr>
          <p:cNvPr id="151" name="PlaceHolder 4"/>
          <p:cNvSpPr>
            <a:spLocks noGrp="1"/>
          </p:cNvSpPr>
          <p:nvPr>
            <p:ph/>
          </p:nvPr>
        </p:nvSpPr>
        <p:spPr>
          <a:xfrm>
            <a:off x="914400" y="1523880"/>
            <a:ext cx="10398240" cy="405612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Attendance today </a:t>
            </a:r>
            <a:endParaRPr b="0" lang="sv-SE" sz="1800" spc="-1" strike="noStrike">
              <a:latin typeface="Arial"/>
            </a:endParaRPr>
          </a:p>
          <a:p>
            <a:pPr lvl="1" marL="63036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On-line:  </a:t>
            </a:r>
            <a:endParaRPr b="0" lang="sv-SE" sz="1600" spc="-1" strike="noStrike">
              <a:latin typeface="Arial"/>
            </a:endParaRPr>
          </a:p>
          <a:p>
            <a:pPr lvl="1" marL="63036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Voters:  </a:t>
            </a:r>
            <a:endParaRPr b="0" lang="sv-SE" sz="1600" spc="-1" strike="noStrike">
              <a:latin typeface="Arial"/>
            </a:endParaRPr>
          </a:p>
          <a:p>
            <a:pPr marL="230040" indent="-230040" algn="just">
              <a:lnSpc>
                <a:spcPct val="100000"/>
              </a:lnSpc>
              <a:spcBef>
                <a:spcPts val="1199"/>
              </a:spcBef>
              <a:buClr>
                <a:srgbClr val="000000"/>
              </a:buClr>
              <a:buFont typeface="Times New Roman"/>
              <a:buChar char="•"/>
              <a:tabLst>
                <a:tab algn="l" pos="230040"/>
              </a:tabLst>
            </a:pPr>
            <a:r>
              <a:rPr b="1" lang="en-US" sz="1800" spc="-7" strike="noStrike">
                <a:solidFill>
                  <a:srgbClr val="000000"/>
                </a:solidFill>
                <a:latin typeface="Times New Roman"/>
                <a:ea typeface="MS Gothic"/>
              </a:rPr>
              <a:t>Next teleconference</a:t>
            </a:r>
            <a:endParaRPr b="0" lang="sv-SE" sz="1800" spc="-1" strike="noStrike">
              <a:latin typeface="Arial"/>
            </a:endParaRPr>
          </a:p>
          <a:p>
            <a:pPr lvl="1" marL="630360" indent="-230040">
              <a:lnSpc>
                <a:spcPct val="100000"/>
              </a:lnSpc>
              <a:spcBef>
                <a:spcPts val="1134"/>
              </a:spcBef>
              <a:buClr>
                <a:srgbClr val="000000"/>
              </a:buClr>
              <a:buFont typeface="Symbol" charset="2"/>
              <a:buChar char=""/>
              <a:tabLst>
                <a:tab algn="l" pos="230040"/>
              </a:tabLst>
            </a:pPr>
            <a:r>
              <a:rPr b="0" lang="en-US" sz="1600" spc="-7" strike="noStrike">
                <a:latin typeface="Times New Roman"/>
                <a:ea typeface="MS Gothic"/>
              </a:rPr>
              <a:t>Scheduled for 1 August 2022 at 11:00 ET. Call-in info available in slide-deck </a:t>
            </a:r>
            <a:r>
              <a:rPr b="0" lang="en-US" sz="1600" spc="-7" strike="noStrike">
                <a:latin typeface="Times New Roman"/>
                <a:ea typeface="MS Gothic"/>
                <a:hlinkClick r:id="rId1"/>
              </a:rPr>
              <a:t>18-16-0038r24</a:t>
            </a:r>
            <a:r>
              <a:rPr b="0" lang="en-US" sz="1600" spc="-7" strike="noStrike">
                <a:latin typeface="Times New Roman"/>
                <a:ea typeface="MS Gothic"/>
              </a:rPr>
              <a:t> or in the </a:t>
            </a:r>
            <a:r>
              <a:rPr b="0" lang="en-US" sz="1600" spc="-7" strike="noStrike">
                <a:latin typeface="Times New Roman"/>
                <a:ea typeface="MS Gothic"/>
                <a:hlinkClick r:id="rId2"/>
              </a:rPr>
              <a:t>Google Calendar</a:t>
            </a:r>
            <a:r>
              <a:rPr b="0" lang="en-US" sz="1600" spc="-7" strike="noStrike">
                <a:latin typeface="Times New Roman"/>
                <a:ea typeface="MS Gothic"/>
              </a:rPr>
              <a:t>.</a:t>
            </a:r>
            <a:endParaRPr b="0" lang="sv-SE" sz="1600" spc="-1" strike="noStrike">
              <a:latin typeface="Arial"/>
            </a:endParaRPr>
          </a:p>
          <a:p>
            <a:pPr algn="just">
              <a:lnSpc>
                <a:spcPct val="100000"/>
              </a:lnSpc>
              <a:spcBef>
                <a:spcPts val="1199"/>
              </a:spcBef>
              <a:buNone/>
              <a:tabLst>
                <a:tab algn="l" pos="230040"/>
              </a:tabLst>
            </a:pPr>
            <a:r>
              <a:rPr b="1" lang="en-US" sz="1800" spc="-7" strike="noStrike">
                <a:solidFill>
                  <a:srgbClr val="000000"/>
                </a:solidFill>
                <a:latin typeface="Times New Roman"/>
                <a:ea typeface="MS Gothic"/>
              </a:rPr>
              <a:t>Adjourn:</a:t>
            </a:r>
            <a:endParaRPr b="0" lang="sv-SE" sz="1800" spc="-1" strike="noStrike">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Any objection to adjourn? </a:t>
            </a:r>
            <a:endParaRPr b="0" lang="sv-SE" sz="1600" spc="-1" strike="noStrike">
              <a:latin typeface="Arial"/>
            </a:endParaRPr>
          </a:p>
          <a:p>
            <a:pPr lvl="1" marL="630360" indent="-230040" algn="just">
              <a:lnSpc>
                <a:spcPct val="100000"/>
              </a:lnSpc>
              <a:spcBef>
                <a:spcPts val="499"/>
              </a:spcBef>
              <a:buClr>
                <a:srgbClr val="000000"/>
              </a:buClr>
              <a:buFont typeface="Times New Roman"/>
              <a:buChar char="•"/>
              <a:tabLst>
                <a:tab algn="l" pos="230040"/>
              </a:tabLst>
            </a:pPr>
            <a:r>
              <a:rPr b="0" lang="en-US" sz="1600" spc="-7" strike="noStrike">
                <a:solidFill>
                  <a:srgbClr val="000000"/>
                </a:solidFill>
                <a:latin typeface="Times New Roman"/>
                <a:ea typeface="MS Gothic"/>
              </a:rPr>
              <a:t>Adjourned at </a:t>
            </a:r>
            <a:endParaRPr b="0" lang="sv-SE" sz="1600" spc="-1" strike="noStrike">
              <a:latin typeface="Arial"/>
            </a:endParaRPr>
          </a:p>
        </p:txBody>
      </p:sp>
      <p:sp>
        <p:nvSpPr>
          <p:cNvPr id="152" name=""/>
          <p:cNvSpPr/>
          <p:nvPr/>
        </p:nvSpPr>
        <p:spPr>
          <a:xfrm>
            <a:off x="8460000" y="6480000"/>
            <a:ext cx="2879640" cy="2530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latin typeface="DejaVu Serif"/>
              </a:rPr>
              <a:t>Amelia Andersdotter (Sky Group)</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PlaceHolder 1"/>
          <p:cNvSpPr>
            <a:spLocks noGrp="1"/>
          </p:cNvSpPr>
          <p:nvPr>
            <p:ph type="dt"/>
          </p:nvPr>
        </p:nvSpPr>
        <p:spPr>
          <a:xfrm>
            <a:off x="912960" y="333360"/>
            <a:ext cx="2210400" cy="27180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July 2022</a:t>
            </a:r>
            <a:endParaRPr b="0" lang="sv-SE" sz="1800" spc="-1" strike="noStrike">
              <a:latin typeface="Times New Roman"/>
            </a:endParaRPr>
          </a:p>
        </p:txBody>
      </p:sp>
      <p:sp>
        <p:nvSpPr>
          <p:cNvPr id="98" name="PlaceHolder 2"/>
          <p:cNvSpPr>
            <a:spLocks noGrp="1"/>
          </p:cNvSpPr>
          <p:nvPr>
            <p:ph type="title"/>
          </p:nvPr>
        </p:nvSpPr>
        <p:spPr>
          <a:xfrm>
            <a:off x="990720" y="606600"/>
            <a:ext cx="10366200" cy="88956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Meeting called to order</a:t>
            </a:r>
            <a:endParaRPr b="0" lang="sv-SE" sz="2800" spc="-1" strike="noStrike">
              <a:latin typeface="Arial"/>
            </a:endParaRPr>
          </a:p>
        </p:txBody>
      </p:sp>
      <p:sp>
        <p:nvSpPr>
          <p:cNvPr id="99" name="PlaceHolder 3"/>
          <p:cNvSpPr>
            <a:spLocks noGrp="1"/>
          </p:cNvSpPr>
          <p:nvPr>
            <p:ph type="sldNum"/>
          </p:nvPr>
        </p:nvSpPr>
        <p:spPr>
          <a:xfrm>
            <a:off x="5643000" y="6475320"/>
            <a:ext cx="909000" cy="36252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44C5E277-9736-440E-A507-4823D8C87D15}"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00" name="Rectangle 4"/>
          <p:cNvSpPr/>
          <p:nvPr/>
        </p:nvSpPr>
        <p:spPr>
          <a:xfrm>
            <a:off x="914400" y="1676520"/>
            <a:ext cx="10514520" cy="466056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buClr>
                <a:srgbClr val="000000"/>
              </a:buClr>
              <a:buFont typeface="Arial"/>
              <a:buChar char="•"/>
            </a:pPr>
            <a:r>
              <a:rPr b="1" lang="en-US" sz="1800" spc="-1" strike="noStrike">
                <a:solidFill>
                  <a:srgbClr val="000000"/>
                </a:solidFill>
                <a:latin typeface="Times New Roman"/>
                <a:ea typeface="MS Gothic"/>
              </a:rPr>
              <a:t>Ad-hoc Leader:</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300"/>
              </a:spcBef>
              <a:buClr>
                <a:srgbClr val="000000"/>
              </a:buClr>
              <a:buFont typeface="Arial"/>
              <a:buChar char="•"/>
            </a:pPr>
            <a:r>
              <a:rPr b="0" lang="en-US" sz="1600" spc="-1" strike="noStrike">
                <a:solidFill>
                  <a:srgbClr val="000000"/>
                </a:solidFill>
                <a:latin typeface="Times New Roman"/>
                <a:ea typeface="MS Gothic"/>
              </a:rPr>
              <a:t>  </a:t>
            </a:r>
            <a:r>
              <a:rPr b="0" lang="en-US" sz="1600" spc="-1" strike="noStrike">
                <a:solidFill>
                  <a:srgbClr val="000000"/>
                </a:solidFill>
                <a:latin typeface="Times New Roman"/>
                <a:ea typeface="MS Gothic"/>
              </a:rPr>
              <a:t>Chair:  Amelia Andersdotter (Comcast)</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Attendance:</a:t>
            </a:r>
            <a:endParaRPr b="0" lang="sv-SE" sz="1800" spc="-1" strike="noStrike">
              <a:latin typeface="Arial"/>
            </a:endParaRPr>
          </a:p>
          <a:p>
            <a:pPr lvl="1" marL="432000" indent="-216000">
              <a:lnSpc>
                <a:spcPct val="100000"/>
              </a:lnSpc>
              <a:spcBef>
                <a:spcPts val="1800"/>
              </a:spcBef>
              <a:buClr>
                <a:srgbClr val="000000"/>
              </a:buClr>
              <a:buSzPct val="45000"/>
              <a:buFont typeface="Wingdings" charset="2"/>
              <a:buChar char=""/>
            </a:pPr>
            <a:r>
              <a:rPr b="0" lang="en-US" sz="1600" spc="-1" strike="noStrike">
                <a:solidFill>
                  <a:srgbClr val="000000"/>
                </a:solidFill>
                <a:latin typeface="Times New Roman"/>
                <a:ea typeface="MS Gothic"/>
              </a:rPr>
              <a:t>Stuart Kerry (OK-Brit)</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Secretary</a:t>
            </a:r>
            <a:endParaRPr b="0" lang="sv-SE" sz="1800" spc="-1" strike="noStrike">
              <a:latin typeface="Arial"/>
            </a:endParaRPr>
          </a:p>
          <a:p>
            <a:pPr>
              <a:lnSpc>
                <a:spcPct val="100000"/>
              </a:lnSpc>
              <a:spcBef>
                <a:spcPts val="1800"/>
              </a:spcBef>
              <a:buNone/>
            </a:pPr>
            <a:endParaRPr b="0" lang="sv-SE" sz="1800" spc="-1" strike="noStrike">
              <a:latin typeface="Arial"/>
            </a:endParaRPr>
          </a:p>
        </p:txBody>
      </p:sp>
      <p:sp>
        <p:nvSpPr>
          <p:cNvPr id="101" name=""/>
          <p:cNvSpPr/>
          <p:nvPr/>
        </p:nvSpPr>
        <p:spPr>
          <a:xfrm>
            <a:off x="8460000" y="6480000"/>
            <a:ext cx="2879640" cy="2530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latin typeface="DejaVu Serif"/>
              </a:rPr>
              <a:t>Amelia Andersdotter (Sky Group)</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PlaceHolder 1"/>
          <p:cNvSpPr>
            <a:spLocks noGrp="1"/>
          </p:cNvSpPr>
          <p:nvPr>
            <p:ph type="dt"/>
          </p:nvPr>
        </p:nvSpPr>
        <p:spPr>
          <a:xfrm>
            <a:off x="914400" y="336600"/>
            <a:ext cx="2210400" cy="27180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July 2022</a:t>
            </a:r>
            <a:endParaRPr b="0" lang="sv-SE" sz="1800" spc="-1" strike="noStrike">
              <a:latin typeface="Times New Roman"/>
            </a:endParaRPr>
          </a:p>
        </p:txBody>
      </p:sp>
      <p:sp>
        <p:nvSpPr>
          <p:cNvPr id="103" name="PlaceHolder 2"/>
          <p:cNvSpPr>
            <a:spLocks noGrp="1"/>
          </p:cNvSpPr>
          <p:nvPr>
            <p:ph type="title"/>
          </p:nvPr>
        </p:nvSpPr>
        <p:spPr>
          <a:xfrm>
            <a:off x="990720" y="606600"/>
            <a:ext cx="10366200" cy="88956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IEEE 802 required notices</a:t>
            </a:r>
            <a:endParaRPr b="0" lang="sv-SE" sz="2800" spc="-1" strike="noStrike">
              <a:latin typeface="Arial"/>
            </a:endParaRPr>
          </a:p>
        </p:txBody>
      </p:sp>
      <p:sp>
        <p:nvSpPr>
          <p:cNvPr id="104" name="PlaceHolder 3"/>
          <p:cNvSpPr>
            <a:spLocks noGrp="1"/>
          </p:cNvSpPr>
          <p:nvPr>
            <p:ph type="sldNum"/>
          </p:nvPr>
        </p:nvSpPr>
        <p:spPr>
          <a:xfrm>
            <a:off x="5643000" y="6475320"/>
            <a:ext cx="909000" cy="36252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517CD335-C451-46AB-89C9-7B976644C20F}"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05" name="Rectangle 4"/>
          <p:cNvSpPr/>
          <p:nvPr/>
        </p:nvSpPr>
        <p:spPr>
          <a:xfrm>
            <a:off x="914400" y="1600200"/>
            <a:ext cx="10514520" cy="466056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spcBef>
                <a:spcPts val="601"/>
              </a:spcBef>
              <a:buClr>
                <a:srgbClr val="000000"/>
              </a:buClr>
              <a:buFont typeface="Arial"/>
              <a:buChar char="•"/>
            </a:pPr>
            <a:r>
              <a:rPr b="1" lang="en-US" sz="1800" spc="-1" strike="noStrike">
                <a:solidFill>
                  <a:srgbClr val="000000"/>
                </a:solidFill>
                <a:latin typeface="Times New Roman"/>
                <a:ea typeface="MS Gothic"/>
              </a:rPr>
              <a:t>Affiliation:  </a:t>
            </a:r>
            <a:r>
              <a:rPr b="1" lang="en-US" sz="1800" spc="-1" strike="noStrike" u="sng">
                <a:solidFill>
                  <a:srgbClr val="3333cc"/>
                </a:solidFill>
                <a:uFillTx/>
                <a:latin typeface="Times New Roman"/>
                <a:ea typeface="MS Gothic"/>
                <a:hlinkClick r:id="rId1"/>
              </a:rPr>
              <a:t>https://standards.ieee.org/faqs/affiliation/</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601"/>
              </a:spcBef>
              <a:buClr>
                <a:srgbClr val="000000"/>
              </a:buClr>
              <a:buFont typeface="Arial"/>
              <a:buChar char="•"/>
            </a:pPr>
            <a:r>
              <a:rPr b="0" i="1" lang="en-US" sz="1600" spc="-1" strike="noStrike">
                <a:solidFill>
                  <a:srgbClr val="000000"/>
                </a:solidFill>
                <a:latin typeface="Times New Roman"/>
                <a:ea typeface="MS Gothic"/>
              </a:rPr>
              <a:t>  </a:t>
            </a:r>
            <a:r>
              <a:rPr b="0" i="1" lang="en-US" sz="1600" spc="-1" strike="noStrike">
                <a:solidFill>
                  <a:srgbClr val="ff0000"/>
                </a:solidFill>
                <a:latin typeface="Times New Roman"/>
                <a:ea typeface="MS Gothic"/>
              </a:rPr>
              <a:t>Be sure to announce your name, affiliation, employer, and clients the first time you speak</a:t>
            </a:r>
            <a:r>
              <a:rPr b="0" i="1" lang="en-US" sz="1600" spc="-1" strike="noStrike">
                <a:solidFill>
                  <a:srgbClr val="000000"/>
                </a:solidFill>
                <a:latin typeface="Times New Roman"/>
                <a:ea typeface="MS Gothic"/>
              </a:rPr>
              <a:t>. </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Anti-Trust:  </a:t>
            </a:r>
            <a:r>
              <a:rPr b="1" lang="en-US" sz="1800" spc="-1" strike="noStrike" u="sng">
                <a:solidFill>
                  <a:srgbClr val="3333cc"/>
                </a:solidFill>
                <a:uFillTx/>
                <a:latin typeface="Times New Roman"/>
                <a:ea typeface="MS Gothic"/>
                <a:hlinkClick r:id="rId2"/>
              </a:rPr>
              <a:t>https://standards.ieee.org/wp-content/uploads/2022/02/antitrust.pdf</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IEEE 802 WG Policies and Procedures:  </a:t>
            </a:r>
            <a:r>
              <a:rPr b="1" lang="en-US" sz="1800" spc="-1" strike="noStrike" u="sng">
                <a:solidFill>
                  <a:srgbClr val="3333cc"/>
                </a:solidFill>
                <a:uFillTx/>
                <a:latin typeface="Times New Roman"/>
                <a:ea typeface="MS Gothic"/>
                <a:hlinkClick r:id="rId3"/>
              </a:rPr>
              <a:t>http://www.ieee802.org/devdocs.shtml</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Patent &amp; administration:  </a:t>
            </a:r>
            <a:r>
              <a:rPr b="1" lang="en-US" sz="1800" spc="-1" strike="noStrike" u="sng">
                <a:solidFill>
                  <a:srgbClr val="3333cc"/>
                </a:solidFill>
                <a:uFillTx/>
                <a:latin typeface="Times New Roman"/>
                <a:ea typeface="MS Gothic"/>
                <a:hlinkClick r:id="rId4"/>
              </a:rPr>
              <a:t>https://standards.ieee.org/about/sasb/patcom/materials.html</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Copyright notice:  </a:t>
            </a:r>
            <a:r>
              <a:rPr b="1" lang="en-US" sz="1800" spc="-1" strike="noStrike" u="sng">
                <a:solidFill>
                  <a:srgbClr val="3333cc"/>
                </a:solidFill>
                <a:uFillTx/>
                <a:latin typeface="Times New Roman"/>
                <a:ea typeface="MS Gothic"/>
                <a:hlinkClick r:id="rId5"/>
              </a:rPr>
              <a:t>https://standards.ieee.org/faqs/copyrights/#1</a:t>
            </a:r>
            <a:r>
              <a:rPr b="1" lang="en-US" sz="1800" spc="-1" strike="noStrike">
                <a:solidFill>
                  <a:srgbClr val="000000"/>
                </a:solidFill>
                <a:latin typeface="Times New Roman"/>
                <a:ea typeface="MS Gothic"/>
              </a:rPr>
              <a:t> </a:t>
            </a:r>
            <a:endParaRPr b="0" lang="sv-SE" sz="1800" spc="-1" strike="noStrike">
              <a:latin typeface="Arial"/>
            </a:endParaRPr>
          </a:p>
          <a:p>
            <a:pPr marL="285840" indent="-285840">
              <a:lnSpc>
                <a:spcPct val="100000"/>
              </a:lnSpc>
              <a:spcBef>
                <a:spcPts val="601"/>
              </a:spcBef>
              <a:buClr>
                <a:srgbClr val="000000"/>
              </a:buClr>
              <a:buFont typeface="Arial"/>
              <a:buChar char="•"/>
            </a:pPr>
            <a:r>
              <a:rPr b="0" i="1" lang="en-US" sz="1600" spc="-1" strike="noStrike">
                <a:solidFill>
                  <a:srgbClr val="000000"/>
                </a:solidFill>
                <a:latin typeface="Times New Roman"/>
                <a:ea typeface="MS Gothic"/>
              </a:rPr>
              <a:t>  </a:t>
            </a:r>
            <a:r>
              <a:rPr b="0" i="1" lang="en-US" sz="1600" spc="-1" strike="noStrike">
                <a:solidFill>
                  <a:srgbClr val="000000"/>
                </a:solidFill>
                <a:latin typeface="Times New Roman"/>
                <a:ea typeface="MS Gothic"/>
              </a:rPr>
              <a:t>Call for essential patents &amp; copyright notice: the RR-TAG does not do standards, though all should be aware.</a:t>
            </a:r>
            <a:endParaRPr b="0" lang="sv-SE" sz="1600" spc="-1" strike="noStrike">
              <a:latin typeface="Arial"/>
            </a:endParaRPr>
          </a:p>
          <a:p>
            <a:pPr marL="285840" indent="-285840">
              <a:lnSpc>
                <a:spcPct val="100000"/>
              </a:lnSpc>
              <a:spcBef>
                <a:spcPts val="1800"/>
              </a:spcBef>
              <a:buClr>
                <a:srgbClr val="000000"/>
              </a:buClr>
              <a:buFont typeface="Arial"/>
              <a:buChar char="•"/>
            </a:pPr>
            <a:r>
              <a:rPr b="1" lang="en-US" sz="1800" spc="-1" strike="noStrike">
                <a:solidFill>
                  <a:srgbClr val="000000"/>
                </a:solidFill>
                <a:latin typeface="Times New Roman"/>
                <a:ea typeface="MS Gothic"/>
              </a:rPr>
              <a:t>IEEE SA Standards Board Operations Manual:  </a:t>
            </a:r>
            <a:r>
              <a:rPr b="1" lang="en-US" sz="1800" spc="-1" strike="noStrike" u="sng">
                <a:solidFill>
                  <a:srgbClr val="3333cc"/>
                </a:solidFill>
                <a:uFillTx/>
                <a:latin typeface="Times New Roman"/>
                <a:ea typeface="MS Gothic"/>
                <a:hlinkClick r:id="rId6"/>
              </a:rPr>
              <a:t>https://standards.ieee.org/about/policies/opman/</a:t>
            </a:r>
            <a:r>
              <a:rPr b="1" lang="en-US" sz="1800" spc="-1" strike="noStrike">
                <a:solidFill>
                  <a:srgbClr val="000000"/>
                </a:solidFill>
                <a:latin typeface="Times New Roman"/>
                <a:ea typeface="MS Gothic"/>
              </a:rPr>
              <a:t> </a:t>
            </a:r>
            <a:endParaRPr b="0" lang="sv-SE" sz="1800" spc="-1" strike="noStrike">
              <a:latin typeface="Arial"/>
            </a:endParaRPr>
          </a:p>
          <a:p>
            <a:pPr>
              <a:lnSpc>
                <a:spcPct val="100000"/>
              </a:lnSpc>
              <a:buNone/>
            </a:pPr>
            <a:endParaRPr b="0" lang="sv-SE" sz="1800" spc="-1" strike="noStrike">
              <a:latin typeface="Arial"/>
            </a:endParaRPr>
          </a:p>
        </p:txBody>
      </p:sp>
      <p:sp>
        <p:nvSpPr>
          <p:cNvPr id="106" name=""/>
          <p:cNvSpPr/>
          <p:nvPr/>
        </p:nvSpPr>
        <p:spPr>
          <a:xfrm>
            <a:off x="8460000" y="6480000"/>
            <a:ext cx="2879640" cy="2530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latin typeface="DejaVu Serif"/>
              </a:rPr>
              <a:t>Amelia Andersdotter (Sky Group)</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PlaceHolder 1"/>
          <p:cNvSpPr>
            <a:spLocks noGrp="1"/>
          </p:cNvSpPr>
          <p:nvPr>
            <p:ph type="dt"/>
          </p:nvPr>
        </p:nvSpPr>
        <p:spPr>
          <a:xfrm>
            <a:off x="914400" y="336600"/>
            <a:ext cx="2210400" cy="27180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July 2022</a:t>
            </a:r>
            <a:endParaRPr b="0" lang="sv-SE" sz="1800" spc="-1" strike="noStrike">
              <a:latin typeface="Times New Roman"/>
            </a:endParaRPr>
          </a:p>
        </p:txBody>
      </p:sp>
      <p:sp>
        <p:nvSpPr>
          <p:cNvPr id="108" name="PlaceHolder 2"/>
          <p:cNvSpPr>
            <a:spLocks noGrp="1"/>
          </p:cNvSpPr>
          <p:nvPr>
            <p:ph type="title"/>
          </p:nvPr>
        </p:nvSpPr>
        <p:spPr>
          <a:xfrm>
            <a:off x="990720" y="606600"/>
            <a:ext cx="10366200" cy="889560"/>
          </a:xfrm>
          <a:prstGeom prst="rect">
            <a:avLst/>
          </a:prstGeom>
          <a:noFill/>
          <a:ln w="9360">
            <a:noFill/>
          </a:ln>
        </p:spPr>
        <p:txBody>
          <a:bodyPr numCol="1" spcCol="0" lIns="0" rIns="0" tIns="0" bIns="0" anchor="ctr">
            <a:noAutofit/>
          </a:bodyPr>
          <a:p>
            <a:pPr algn="ctr">
              <a:lnSpc>
                <a:spcPct val="100000"/>
              </a:lnSpc>
              <a:buNone/>
            </a:pPr>
            <a:r>
              <a:rPr b="1" lang="en-US" sz="2800" spc="-1" strike="noStrike">
                <a:solidFill>
                  <a:srgbClr val="0070c0"/>
                </a:solidFill>
                <a:latin typeface="Times New Roman"/>
                <a:ea typeface="MS Gothic"/>
              </a:rPr>
              <a:t>Other Guidelines for IEEE WG Meetings</a:t>
            </a:r>
            <a:endParaRPr b="0" lang="sv-SE" sz="2800" spc="-1" strike="noStrike">
              <a:latin typeface="Arial"/>
            </a:endParaRPr>
          </a:p>
        </p:txBody>
      </p:sp>
      <p:sp>
        <p:nvSpPr>
          <p:cNvPr id="109" name="PlaceHolder 3"/>
          <p:cNvSpPr>
            <a:spLocks noGrp="1"/>
          </p:cNvSpPr>
          <p:nvPr>
            <p:ph type="sldNum"/>
          </p:nvPr>
        </p:nvSpPr>
        <p:spPr>
          <a:xfrm>
            <a:off x="5643000" y="6475320"/>
            <a:ext cx="909000" cy="36252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Gothic"/>
              </a:rPr>
              <a:t>Slide </a:t>
            </a:r>
            <a:fld id="{2E110107-9E78-4284-929F-DF961D73E9CC}" type="slidenum">
              <a:rPr b="0" lang="en-US" sz="1200" spc="-1" strike="noStrike">
                <a:solidFill>
                  <a:srgbClr val="000000"/>
                </a:solidFill>
                <a:latin typeface="Times New Roman"/>
                <a:ea typeface="MS Gothic"/>
              </a:rPr>
              <a:t>&lt;nummer&gt;</a:t>
            </a:fld>
            <a:endParaRPr b="0" lang="sv-SE" sz="1200" spc="-1" strike="noStrike">
              <a:latin typeface="Times New Roman"/>
            </a:endParaRPr>
          </a:p>
        </p:txBody>
      </p:sp>
      <p:sp>
        <p:nvSpPr>
          <p:cNvPr id="110" name="Rectangle 4"/>
          <p:cNvSpPr/>
          <p:nvPr/>
        </p:nvSpPr>
        <p:spPr>
          <a:xfrm>
            <a:off x="914400" y="1676520"/>
            <a:ext cx="10366200" cy="4660560"/>
          </a:xfrm>
          <a:prstGeom prst="rect">
            <a:avLst/>
          </a:prstGeom>
          <a:noFill/>
          <a:ln w="9525">
            <a:noFill/>
          </a:ln>
        </p:spPr>
        <p:style>
          <a:lnRef idx="0"/>
          <a:fillRef idx="0"/>
          <a:effectRef idx="0"/>
          <a:fontRef idx="minor"/>
        </p:style>
        <p:txBody>
          <a:bodyPr lIns="90000" rIns="90000" tIns="45000" bIns="45000" anchor="t">
            <a:noAutofit/>
          </a:bodyPr>
          <a:p>
            <a:pPr>
              <a:lnSpc>
                <a:spcPct val="80000"/>
              </a:lnSpc>
              <a:spcBef>
                <a:spcPts val="159"/>
              </a:spcBef>
              <a:buNone/>
            </a:pPr>
            <a:endParaRPr b="0" lang="sv-SE" sz="1800" spc="-1" strike="noStrike">
              <a:latin typeface="Arial"/>
            </a:endParaRPr>
          </a:p>
          <a:p>
            <a:pPr>
              <a:lnSpc>
                <a:spcPct val="100000"/>
              </a:lnSpc>
              <a:buNone/>
            </a:pPr>
            <a:endParaRPr b="0" lang="sv-SE" sz="1800" spc="-1" strike="noStrike">
              <a:latin typeface="Arial"/>
            </a:endParaRPr>
          </a:p>
          <a:p>
            <a:pPr marL="285840" indent="-285840">
              <a:lnSpc>
                <a:spcPct val="100000"/>
              </a:lnSpc>
              <a:buClr>
                <a:srgbClr val="000000"/>
              </a:buClr>
              <a:buFont typeface="Arial"/>
              <a:buChar char="•"/>
            </a:pPr>
            <a:r>
              <a:rPr b="1" lang="en-US" sz="1800" spc="-1" strike="noStrike">
                <a:solidFill>
                  <a:srgbClr val="000000"/>
                </a:solidFill>
                <a:latin typeface="Times New Roman"/>
                <a:ea typeface="MS Gothic"/>
              </a:rPr>
              <a:t>All IEEE SA standards meetings shall be conducted in compliance with all applicable laws, including antitrust and competition laws. </a:t>
            </a:r>
            <a:endParaRPr b="0" lang="sv-SE" sz="18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the interpretation, validity, or essentiality of patents/patent claims. </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specific license rates, terms, or conditions.</a:t>
            </a:r>
            <a:endParaRPr b="0" lang="sv-SE" sz="1600" spc="-1" strike="noStrike">
              <a:latin typeface="Arial"/>
            </a:endParaRPr>
          </a:p>
          <a:p>
            <a:pPr lvl="2" marL="1143000" indent="-228600">
              <a:lnSpc>
                <a:spcPct val="125000"/>
              </a:lnSpc>
              <a:buClr>
                <a:srgbClr val="000000"/>
              </a:buClr>
              <a:buFont typeface="Arial"/>
              <a:buChar char="•"/>
            </a:pPr>
            <a:r>
              <a:rPr b="0" lang="en-US" sz="1600" spc="-1" strike="noStrike">
                <a:solidFill>
                  <a:srgbClr val="000000"/>
                </a:solidFill>
                <a:latin typeface="Times New Roman"/>
                <a:ea typeface="MS Gothic"/>
              </a:rPr>
              <a:t>Relative costs of different technical approaches that include relative costs of patent licensing terms may be discussed in standards development meetings. </a:t>
            </a:r>
            <a:endParaRPr b="0" lang="sv-SE" sz="1600" spc="-1" strike="noStrike">
              <a:latin typeface="Arial"/>
            </a:endParaRPr>
          </a:p>
          <a:p>
            <a:pPr lvl="3" marL="1600200" indent="-228600">
              <a:lnSpc>
                <a:spcPct val="125000"/>
              </a:lnSpc>
              <a:buClr>
                <a:srgbClr val="000000"/>
              </a:buClr>
              <a:buFont typeface="Arial"/>
              <a:buChar char="•"/>
            </a:pPr>
            <a:r>
              <a:rPr b="1" lang="en-GB" sz="1600" spc="-1" strike="noStrike">
                <a:solidFill>
                  <a:srgbClr val="000000"/>
                </a:solidFill>
                <a:latin typeface="Times New Roman"/>
                <a:ea typeface="MS Gothic"/>
              </a:rPr>
              <a:t>Technical considerations remain the primary focus</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or engage in the fixing of product prices, allocation of customers, or division of sales markets.</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discuss the status or substance of ongoing or threatened litigation.</a:t>
            </a:r>
            <a:endParaRPr b="0" lang="sv-SE" sz="1600" spc="-1" strike="noStrike">
              <a:latin typeface="Arial"/>
            </a:endParaRPr>
          </a:p>
          <a:p>
            <a:pPr lvl="1" marL="743040" indent="-285840">
              <a:lnSpc>
                <a:spcPct val="125000"/>
              </a:lnSpc>
              <a:buClr>
                <a:srgbClr val="000000"/>
              </a:buClr>
              <a:buFont typeface="Arial"/>
              <a:buChar char="•"/>
            </a:pPr>
            <a:r>
              <a:rPr b="1" lang="en-US" sz="1600" spc="-1" strike="noStrike">
                <a:solidFill>
                  <a:srgbClr val="000000"/>
                </a:solidFill>
                <a:latin typeface="Times New Roman"/>
                <a:ea typeface="MS Gothic"/>
              </a:rPr>
              <a:t>Don't be silent if inappropriate topics are discussed. </a:t>
            </a:r>
            <a:r>
              <a:rPr b="1" lang="en-US" sz="1600" spc="-1" strike="noStrike" u="sng">
                <a:solidFill>
                  <a:srgbClr val="000000"/>
                </a:solidFill>
                <a:uFillTx/>
                <a:latin typeface="Times New Roman"/>
                <a:ea typeface="MS Gothic"/>
              </a:rPr>
              <a:t>Formally object to the discussion immediately.</a:t>
            </a:r>
            <a:endParaRPr b="0" lang="sv-SE" sz="1600" spc="-1" strike="noStrike">
              <a:latin typeface="Arial"/>
            </a:endParaRPr>
          </a:p>
          <a:p>
            <a:pPr algn="ctr">
              <a:lnSpc>
                <a:spcPct val="80000"/>
              </a:lnSpc>
              <a:buNone/>
            </a:pPr>
            <a:r>
              <a:rPr b="1" lang="en-US" sz="1800" spc="-1" strike="noStrike">
                <a:solidFill>
                  <a:srgbClr val="000000"/>
                </a:solidFill>
                <a:latin typeface="Times New Roman"/>
                <a:ea typeface="MS Gothic"/>
              </a:rPr>
              <a:t>---------------------------------------------------------------   </a:t>
            </a:r>
            <a:endParaRPr b="0" lang="sv-SE" sz="1800" spc="-1" strike="noStrike">
              <a:latin typeface="Arial"/>
            </a:endParaRPr>
          </a:p>
          <a:p>
            <a:pPr algn="ctr">
              <a:lnSpc>
                <a:spcPct val="80000"/>
              </a:lnSpc>
              <a:buNone/>
            </a:pPr>
            <a:r>
              <a:rPr b="1" lang="en-US" sz="1600" spc="-1" strike="noStrike">
                <a:solidFill>
                  <a:srgbClr val="000000"/>
                </a:solidFill>
                <a:latin typeface="Times New Roman"/>
                <a:ea typeface="MS Gothic"/>
              </a:rPr>
              <a:t>For more details, see </a:t>
            </a:r>
            <a:r>
              <a:rPr b="1" i="1" lang="en-US" sz="1600" spc="-1" strike="noStrike">
                <a:solidFill>
                  <a:srgbClr val="000000"/>
                </a:solidFill>
                <a:latin typeface="Times New Roman"/>
                <a:ea typeface="MS Gothic"/>
              </a:rPr>
              <a:t>IEEE SA Standards Board Operations Manual</a:t>
            </a:r>
            <a:r>
              <a:rPr b="1" lang="en-US" sz="1600" spc="-1" strike="noStrike">
                <a:solidFill>
                  <a:srgbClr val="000000"/>
                </a:solidFill>
                <a:latin typeface="Times New Roman"/>
                <a:ea typeface="MS Gothic"/>
              </a:rPr>
              <a:t>, clause 5.3.10 and </a:t>
            </a:r>
            <a:r>
              <a:rPr b="1" i="1" lang="en-US" sz="1600" spc="-1" strike="noStrike">
                <a:solidFill>
                  <a:srgbClr val="000000"/>
                </a:solidFill>
                <a:latin typeface="Times New Roman"/>
                <a:ea typeface="MS Gothic"/>
              </a:rPr>
              <a:t>Antitrust and Competition Policy: What You Need to Know </a:t>
            </a:r>
            <a:r>
              <a:rPr b="1" lang="en-US" sz="1600" spc="-1" strike="noStrike">
                <a:solidFill>
                  <a:srgbClr val="000000"/>
                </a:solidFill>
                <a:latin typeface="Times New Roman"/>
                <a:ea typeface="MS Gothic"/>
              </a:rPr>
              <a:t>at </a:t>
            </a:r>
            <a:r>
              <a:rPr b="1" lang="en-US" sz="1600" spc="-1" strike="noStrike" u="sng">
                <a:solidFill>
                  <a:srgbClr val="3333cc"/>
                </a:solidFill>
                <a:uFillTx/>
                <a:latin typeface="Times New Roman"/>
                <a:ea typeface="MS Gothic"/>
                <a:hlinkClick r:id="rId1"/>
              </a:rPr>
              <a:t>https://standards.ieee.org/wp-content/uploads/2022/02/antitrust.pdf</a:t>
            </a:r>
            <a:r>
              <a:rPr b="1" lang="en-US" sz="1600" spc="-1" strike="noStrike">
                <a:solidFill>
                  <a:srgbClr val="000000"/>
                </a:solidFill>
                <a:latin typeface="Times New Roman"/>
                <a:ea typeface="MS Gothic"/>
              </a:rPr>
              <a:t>   </a:t>
            </a:r>
            <a:endParaRPr b="0" lang="sv-SE" sz="1600" spc="-1" strike="noStrike">
              <a:latin typeface="Arial"/>
            </a:endParaRPr>
          </a:p>
          <a:p>
            <a:pPr algn="ctr">
              <a:lnSpc>
                <a:spcPct val="80000"/>
              </a:lnSpc>
              <a:buNone/>
            </a:pPr>
            <a:endParaRPr b="0" lang="sv-SE" sz="1600" spc="-1" strike="noStrike">
              <a:latin typeface="Arial"/>
            </a:endParaRPr>
          </a:p>
          <a:p>
            <a:pPr algn="ctr">
              <a:lnSpc>
                <a:spcPct val="80000"/>
              </a:lnSpc>
              <a:buNone/>
            </a:pPr>
            <a:r>
              <a:rPr b="1" lang="en-US" sz="1600" spc="-1" strike="noStrike">
                <a:solidFill>
                  <a:srgbClr val="000000"/>
                </a:solidFill>
                <a:latin typeface="Times New Roman"/>
                <a:ea typeface="MS Gothic"/>
              </a:rPr>
              <a:t>If you have questions, contact the IEEE SA Standards Board Patent Committee Administrator </a:t>
            </a:r>
            <a:endParaRPr b="0" lang="sv-SE" sz="1600" spc="-1" strike="noStrike">
              <a:latin typeface="Arial"/>
            </a:endParaRPr>
          </a:p>
          <a:p>
            <a:pPr algn="ctr">
              <a:lnSpc>
                <a:spcPct val="80000"/>
              </a:lnSpc>
              <a:buNone/>
            </a:pPr>
            <a:r>
              <a:rPr b="1" lang="en-US" sz="1600" spc="-1" strike="noStrike">
                <a:solidFill>
                  <a:srgbClr val="000000"/>
                </a:solidFill>
                <a:latin typeface="Times New Roman"/>
                <a:ea typeface="MS Gothic"/>
              </a:rPr>
              <a:t>at </a:t>
            </a:r>
            <a:r>
              <a:rPr b="1" lang="en-US" sz="1600" spc="-1" strike="noStrike" u="sng">
                <a:solidFill>
                  <a:srgbClr val="3333cc"/>
                </a:solidFill>
                <a:uFillTx/>
                <a:latin typeface="Times New Roman"/>
                <a:ea typeface="MS Gothic"/>
                <a:hlinkClick r:id="rId2"/>
              </a:rPr>
              <a:t>patcom@ieee.org</a:t>
            </a:r>
            <a:r>
              <a:rPr b="1" lang="en-US" sz="1600" spc="-1" strike="noStrike">
                <a:solidFill>
                  <a:srgbClr val="000000"/>
                </a:solidFill>
                <a:latin typeface="Times New Roman"/>
                <a:ea typeface="MS Gothic"/>
              </a:rPr>
              <a:t> </a:t>
            </a:r>
            <a:br/>
            <a:endParaRPr b="0" lang="sv-SE" sz="1600" spc="-1" strike="noStrike">
              <a:latin typeface="Arial"/>
            </a:endParaRPr>
          </a:p>
          <a:p>
            <a:pPr algn="ctr">
              <a:lnSpc>
                <a:spcPct val="80000"/>
              </a:lnSpc>
              <a:buNone/>
            </a:pPr>
            <a:endParaRPr b="0" lang="sv-SE" sz="1600" spc="-1" strike="noStrike">
              <a:latin typeface="Arial"/>
            </a:endParaRPr>
          </a:p>
          <a:p>
            <a:pPr algn="ctr">
              <a:lnSpc>
                <a:spcPct val="80000"/>
              </a:lnSpc>
              <a:buNone/>
            </a:pPr>
            <a:endParaRPr b="0" lang="sv-SE" sz="1600" spc="-1" strike="noStrike">
              <a:latin typeface="Arial"/>
            </a:endParaRPr>
          </a:p>
        </p:txBody>
      </p:sp>
      <p:sp>
        <p:nvSpPr>
          <p:cNvPr id="111" name=""/>
          <p:cNvSpPr/>
          <p:nvPr/>
        </p:nvSpPr>
        <p:spPr>
          <a:xfrm>
            <a:off x="8460000" y="6480000"/>
            <a:ext cx="2879640" cy="2530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latin typeface="DejaVu Serif"/>
              </a:rPr>
              <a:t>Amelia Andersdotter (Sky Group)</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PlaceHolder 1"/>
          <p:cNvSpPr>
            <a:spLocks noGrp="1"/>
          </p:cNvSpPr>
          <p:nvPr>
            <p:ph type="title"/>
          </p:nvPr>
        </p:nvSpPr>
        <p:spPr>
          <a:xfrm>
            <a:off x="914400" y="637920"/>
            <a:ext cx="10438200" cy="98784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Participant behavior in </a:t>
            </a:r>
            <a:r>
              <a:rPr b="1" lang="en-US" sz="2800" spc="-1" strike="noStrike">
                <a:solidFill>
                  <a:srgbClr val="0070c0"/>
                </a:solidFill>
                <a:latin typeface="Times New Roman"/>
                <a:ea typeface="MS Gothic"/>
              </a:rPr>
              <a:t>IEEE SA </a:t>
            </a:r>
            <a:r>
              <a:rPr b="1" lang="en-US" sz="2800" spc="-7" strike="noStrike">
                <a:solidFill>
                  <a:srgbClr val="0070c0"/>
                </a:solidFill>
                <a:latin typeface="Times New Roman"/>
                <a:ea typeface="MS Gothic"/>
              </a:rPr>
              <a:t>activities is guided by</a:t>
            </a:r>
            <a:br/>
            <a:r>
              <a:rPr b="1" lang="en-US" sz="2800" spc="-7" strike="noStrike">
                <a:solidFill>
                  <a:srgbClr val="0070c0"/>
                </a:solidFill>
                <a:latin typeface="Times New Roman"/>
                <a:ea typeface="MS Gothic"/>
              </a:rPr>
              <a:t> the IEEE Codes of Ethics &amp;</a:t>
            </a:r>
            <a:r>
              <a:rPr b="1" lang="en-US" sz="2800" spc="-41" strike="noStrike">
                <a:solidFill>
                  <a:srgbClr val="0070c0"/>
                </a:solidFill>
                <a:latin typeface="Times New Roman"/>
                <a:ea typeface="MS Gothic"/>
              </a:rPr>
              <a:t> </a:t>
            </a:r>
            <a:r>
              <a:rPr b="1" lang="en-US" sz="2800" spc="-7" strike="noStrike">
                <a:solidFill>
                  <a:srgbClr val="0070c0"/>
                </a:solidFill>
                <a:latin typeface="Times New Roman"/>
                <a:ea typeface="MS Gothic"/>
              </a:rPr>
              <a:t>Conduct</a:t>
            </a:r>
            <a:endParaRPr b="0" lang="sv-SE" sz="2800" spc="-1" strike="noStrike">
              <a:latin typeface="Arial"/>
            </a:endParaRPr>
          </a:p>
        </p:txBody>
      </p:sp>
      <p:sp>
        <p:nvSpPr>
          <p:cNvPr id="113" name="PlaceHolder 2"/>
          <p:cNvSpPr>
            <a:spLocks noGrp="1"/>
          </p:cNvSpPr>
          <p:nvPr>
            <p:ph/>
          </p:nvPr>
        </p:nvSpPr>
        <p:spPr>
          <a:xfrm>
            <a:off x="2208960" y="1066680"/>
            <a:ext cx="7769880" cy="4112280"/>
          </a:xfrm>
          <a:prstGeom prst="rect">
            <a:avLst/>
          </a:prstGeom>
          <a:noFill/>
          <a:ln w="9360">
            <a:noFill/>
          </a:ln>
        </p:spPr>
        <p:txBody>
          <a:bodyPr numCol="1" spcCol="0" lIns="92160" rIns="92160" tIns="46080" bIns="46080" anchor="t">
            <a:noAutofit/>
          </a:bodyPr>
          <a:p>
            <a:pPr marL="343080" indent="-343080">
              <a:lnSpc>
                <a:spcPct val="100000"/>
              </a:lnSpc>
              <a:spcBef>
                <a:spcPts val="601"/>
              </a:spcBef>
              <a:buNone/>
              <a:tabLst>
                <a:tab algn="l" pos="0"/>
              </a:tabLst>
            </a:pPr>
            <a:r>
              <a:rPr b="1" lang="en-US" sz="1800" spc="-1" strike="noStrike">
                <a:solidFill>
                  <a:srgbClr val="00664d"/>
                </a:solidFill>
                <a:latin typeface="Times New Roman"/>
                <a:ea typeface="MS Gothic"/>
              </a:rPr>
              <a:t> </a:t>
            </a:r>
            <a:endParaRPr b="0" lang="sv-SE" sz="1800" spc="-1" strike="noStrike">
              <a:latin typeface="Arial"/>
            </a:endParaRPr>
          </a:p>
          <a:p>
            <a:pPr marL="343080" indent="-343080">
              <a:lnSpc>
                <a:spcPct val="100000"/>
              </a:lnSpc>
              <a:spcBef>
                <a:spcPts val="601"/>
              </a:spcBef>
              <a:buNone/>
              <a:tabLst>
                <a:tab algn="l" pos="0"/>
              </a:tabLst>
            </a:pPr>
            <a:r>
              <a:rPr b="1" lang="en-US" sz="1800" spc="-1" strike="noStrike">
                <a:solidFill>
                  <a:srgbClr val="00664d"/>
                </a:solidFill>
                <a:latin typeface="Times New Roman"/>
                <a:ea typeface="MS Gothic"/>
              </a:rPr>
              <a:t> </a:t>
            </a:r>
            <a:endParaRPr b="0" lang="sv-SE" sz="1800" spc="-1" strike="noStrike">
              <a:latin typeface="Arial"/>
            </a:endParaRPr>
          </a:p>
          <a:p>
            <a:pPr marL="343080" indent="-343080">
              <a:lnSpc>
                <a:spcPct val="100000"/>
              </a:lnSpc>
              <a:spcBef>
                <a:spcPts val="601"/>
              </a:spcBef>
              <a:buNone/>
              <a:tabLst>
                <a:tab algn="l" pos="0"/>
              </a:tabLst>
            </a:pPr>
            <a:endParaRPr b="0" lang="sv-SE" sz="1800" spc="-1" strike="noStrike">
              <a:latin typeface="Arial"/>
            </a:endParaRPr>
          </a:p>
        </p:txBody>
      </p:sp>
      <p:sp>
        <p:nvSpPr>
          <p:cNvPr id="114" name="PlaceHolder 3"/>
          <p:cNvSpPr>
            <a:spLocks noGrp="1"/>
          </p:cNvSpPr>
          <p:nvPr>
            <p:ph type="sldNum"/>
          </p:nvPr>
        </p:nvSpPr>
        <p:spPr>
          <a:xfrm>
            <a:off x="5689440" y="6475320"/>
            <a:ext cx="807480" cy="36252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8E806224-9BF6-4E2B-B671-1C3803966BD4}" type="slidenum">
              <a:rPr b="0" lang="en-GB" sz="1200" spc="-1" strike="noStrike">
                <a:solidFill>
                  <a:srgbClr val="000000"/>
                </a:solidFill>
                <a:latin typeface="Times New Roman"/>
                <a:ea typeface="MS Gothic"/>
              </a:rPr>
              <a:t>&lt;nummer&gt;</a:t>
            </a:fld>
            <a:endParaRPr b="0" lang="sv-SE" sz="1200" spc="-1" strike="noStrike">
              <a:latin typeface="Times New Roman"/>
            </a:endParaRPr>
          </a:p>
        </p:txBody>
      </p:sp>
      <p:sp>
        <p:nvSpPr>
          <p:cNvPr id="115" name="PlaceHolder 4"/>
          <p:cNvSpPr>
            <a:spLocks noGrp="1"/>
          </p:cNvSpPr>
          <p:nvPr>
            <p:ph type="dt"/>
          </p:nvPr>
        </p:nvSpPr>
        <p:spPr>
          <a:xfrm>
            <a:off x="914400" y="336600"/>
            <a:ext cx="3047040" cy="27180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July 2022</a:t>
            </a:r>
            <a:endParaRPr b="0" lang="sv-SE" sz="1800" spc="-1" strike="noStrike">
              <a:latin typeface="Times New Roman"/>
            </a:endParaRPr>
          </a:p>
        </p:txBody>
      </p:sp>
      <p:sp>
        <p:nvSpPr>
          <p:cNvPr id="116" name="Rectangle 6"/>
          <p:cNvSpPr/>
          <p:nvPr/>
        </p:nvSpPr>
        <p:spPr>
          <a:xfrm>
            <a:off x="914400" y="1905120"/>
            <a:ext cx="10438200" cy="3133440"/>
          </a:xfrm>
          <a:prstGeom prst="rect">
            <a:avLst/>
          </a:prstGeom>
          <a:noFill/>
          <a:ln w="0">
            <a:noFill/>
          </a:ln>
        </p:spPr>
        <p:style>
          <a:lnRef idx="0"/>
          <a:fillRef idx="0"/>
          <a:effectRef idx="0"/>
          <a:fontRef idx="minor"/>
        </p:style>
        <p:txBody>
          <a:bodyPr lIns="90000" rIns="90000" tIns="45000" bIns="45000" anchor="t">
            <a:spAutoFit/>
          </a:bodyPr>
          <a:p>
            <a:pPr marL="192960" indent="-180360">
              <a:lnSpc>
                <a:spcPct val="100000"/>
              </a:lnSpc>
              <a:buClr>
                <a:srgbClr val="000000"/>
              </a:buClr>
              <a:buFont typeface="Times New Roman"/>
              <a:buChar char="•"/>
              <a:tabLst>
                <a:tab algn="l" pos="193680"/>
              </a:tabLst>
            </a:pPr>
            <a:r>
              <a:rPr b="1" lang="en-US" sz="1800" spc="-7" strike="noStrike">
                <a:solidFill>
                  <a:srgbClr val="000000"/>
                </a:solidFill>
                <a:latin typeface="Times New Roman"/>
                <a:ea typeface="MS Gothic"/>
              </a:rPr>
              <a:t>All participants in IEEE SA activities are expected to adhere to the core principles underlying</a:t>
            </a:r>
            <a:r>
              <a:rPr b="1" lang="en-US" sz="1800" spc="-15" strike="noStrike">
                <a:solidFill>
                  <a:srgbClr val="000000"/>
                </a:solidFill>
                <a:latin typeface="Times New Roman"/>
                <a:ea typeface="MS Gothic"/>
              </a:rPr>
              <a:t> </a:t>
            </a:r>
            <a:r>
              <a:rPr b="1" lang="en-US" sz="1800" spc="-7" strike="noStrike">
                <a:solidFill>
                  <a:srgbClr val="000000"/>
                </a:solidFill>
                <a:latin typeface="Times New Roman"/>
                <a:ea typeface="MS Gothic"/>
              </a:rPr>
              <a:t>the:</a:t>
            </a:r>
            <a:endParaRPr b="0" lang="sv-SE" sz="1800" spc="-1" strike="noStrike">
              <a:latin typeface="Arial"/>
            </a:endParaRPr>
          </a:p>
          <a:p>
            <a:pPr lvl="1" marL="375120" indent="-181080">
              <a:lnSpc>
                <a:spcPct val="100000"/>
              </a:lnSpc>
              <a:spcBef>
                <a:spcPts val="479"/>
              </a:spcBef>
              <a:buClr>
                <a:srgbClr val="000000"/>
              </a:buClr>
              <a:buFont typeface="Times New Roman"/>
              <a:buChar char="–"/>
              <a:tabLst>
                <a:tab algn="l" pos="375840"/>
              </a:tabLst>
            </a:pPr>
            <a:r>
              <a:rPr b="0" lang="en-US" sz="1600" spc="-7" strike="noStrike" u="heavy">
                <a:solidFill>
                  <a:srgbClr val="3333cc"/>
                </a:solidFill>
                <a:uFillTx/>
                <a:latin typeface="Times New Roman"/>
                <a:ea typeface="MS Gothic"/>
                <a:hlinkClick r:id="rId1"/>
              </a:rPr>
              <a:t>IEEE Code of</a:t>
            </a:r>
            <a:r>
              <a:rPr b="0" lang="en-US" sz="1600" spc="-52" strike="noStrike" u="heavy">
                <a:solidFill>
                  <a:srgbClr val="3333cc"/>
                </a:solidFill>
                <a:uFillTx/>
                <a:latin typeface="Times New Roman"/>
                <a:ea typeface="MS Gothic"/>
                <a:hlinkClick r:id="rId2"/>
              </a:rPr>
              <a:t> </a:t>
            </a:r>
            <a:r>
              <a:rPr b="0" lang="en-US" sz="1600" spc="-7" strike="noStrike" u="heavy">
                <a:solidFill>
                  <a:srgbClr val="3333cc"/>
                </a:solidFill>
                <a:uFillTx/>
                <a:latin typeface="Times New Roman"/>
                <a:ea typeface="MS Gothic"/>
                <a:hlinkClick r:id="rId3"/>
              </a:rPr>
              <a:t>Ethics</a:t>
            </a:r>
            <a:endParaRPr b="0" lang="sv-SE" sz="1600" spc="-1" strike="noStrike">
              <a:latin typeface="Arial"/>
            </a:endParaRPr>
          </a:p>
          <a:p>
            <a:pPr lvl="1" marL="375120" indent="-181080">
              <a:lnSpc>
                <a:spcPct val="100000"/>
              </a:lnSpc>
              <a:spcBef>
                <a:spcPts val="476"/>
              </a:spcBef>
              <a:buClr>
                <a:srgbClr val="000000"/>
              </a:buClr>
              <a:buFont typeface="Times New Roman"/>
              <a:buChar char="–"/>
              <a:tabLst>
                <a:tab algn="l" pos="375840"/>
              </a:tabLst>
            </a:pPr>
            <a:r>
              <a:rPr b="0" lang="en-US" sz="1600" spc="-7" strike="noStrike" u="heavy">
                <a:solidFill>
                  <a:srgbClr val="3333cc"/>
                </a:solidFill>
                <a:uFillTx/>
                <a:latin typeface="Times New Roman"/>
                <a:ea typeface="MS Gothic"/>
                <a:hlinkClick r:id="rId4"/>
              </a:rPr>
              <a:t>IEEE Code of</a:t>
            </a:r>
            <a:r>
              <a:rPr b="0" lang="en-US" sz="1600" spc="-46" strike="noStrike" u="heavy">
                <a:solidFill>
                  <a:srgbClr val="3333cc"/>
                </a:solidFill>
                <a:uFillTx/>
                <a:latin typeface="Times New Roman"/>
                <a:ea typeface="MS Gothic"/>
                <a:hlinkClick r:id="rId5"/>
              </a:rPr>
              <a:t> </a:t>
            </a:r>
            <a:r>
              <a:rPr b="0" lang="en-US" sz="1600" spc="-7" strike="noStrike" u="heavy">
                <a:solidFill>
                  <a:srgbClr val="3333cc"/>
                </a:solidFill>
                <a:uFillTx/>
                <a:latin typeface="Times New Roman"/>
                <a:ea typeface="MS Gothic"/>
                <a:hlinkClick r:id="rId6"/>
              </a:rPr>
              <a:t>Conduct</a:t>
            </a:r>
            <a:endParaRPr b="0" lang="sv-SE" sz="1600" spc="-1" strike="noStrike">
              <a:latin typeface="Arial"/>
            </a:endParaRPr>
          </a:p>
          <a:p>
            <a:pPr marL="192960" indent="-18036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core principles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 IEEE Codes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Ethics </a:t>
            </a:r>
            <a:r>
              <a:rPr b="1" lang="en-US" sz="1800" spc="-1" strike="noStrike">
                <a:solidFill>
                  <a:srgbClr val="000000"/>
                </a:solidFill>
                <a:latin typeface="Times New Roman"/>
                <a:ea typeface="MS Gothic"/>
              </a:rPr>
              <a:t>&amp; </a:t>
            </a:r>
            <a:r>
              <a:rPr b="1" lang="en-US" sz="1800" spc="-7" strike="noStrike">
                <a:solidFill>
                  <a:srgbClr val="000000"/>
                </a:solidFill>
                <a:latin typeface="Times New Roman"/>
                <a:ea typeface="MS Gothic"/>
              </a:rPr>
              <a:t>Conduct are</a:t>
            </a:r>
            <a:r>
              <a:rPr b="1" lang="en-US" sz="1800" spc="66" strike="noStrike">
                <a:solidFill>
                  <a:srgbClr val="000000"/>
                </a:solidFill>
                <a:latin typeface="Times New Roman"/>
                <a:ea typeface="MS Gothic"/>
              </a:rPr>
              <a:t> </a:t>
            </a:r>
            <a:r>
              <a:rPr b="1" lang="en-US" sz="1800" spc="-7" strike="noStrike">
                <a:solidFill>
                  <a:srgbClr val="000000"/>
                </a:solidFill>
                <a:latin typeface="Times New Roman"/>
                <a:ea typeface="MS Gothic"/>
              </a:rPr>
              <a:t>to:</a:t>
            </a:r>
            <a:endParaRPr b="0" lang="sv-SE" sz="1800" spc="-1" strike="noStrike">
              <a:latin typeface="Arial"/>
            </a:endParaRPr>
          </a:p>
          <a:p>
            <a:pPr lvl="1" marL="375120" indent="-181080" algn="just">
              <a:lnSpc>
                <a:spcPct val="100000"/>
              </a:lnSpc>
              <a:spcBef>
                <a:spcPts val="479"/>
              </a:spcBef>
              <a:buClr>
                <a:srgbClr val="000000"/>
              </a:buClr>
              <a:buFont typeface="Arial"/>
              <a:buChar char="–"/>
              <a:tabLst>
                <a:tab algn="l" pos="375840"/>
              </a:tabLst>
            </a:pPr>
            <a:r>
              <a:rPr b="0" i="1" lang="en-US" sz="1600" spc="-7" strike="noStrike">
                <a:solidFill>
                  <a:srgbClr val="000000"/>
                </a:solidFill>
                <a:latin typeface="Times New Roman"/>
                <a:ea typeface="MS Gothic"/>
              </a:rPr>
              <a:t>Uphold the highest standards of integrity, responsible behavior, and ethical and professional</a:t>
            </a:r>
            <a:r>
              <a:rPr b="0" i="1" lang="en-US" sz="1600" spc="-60" strike="noStrike">
                <a:solidFill>
                  <a:srgbClr val="000000"/>
                </a:solidFill>
                <a:latin typeface="Times New Roman"/>
                <a:ea typeface="MS Gothic"/>
              </a:rPr>
              <a:t> </a:t>
            </a:r>
            <a:r>
              <a:rPr b="0" i="1" lang="en-US" sz="1600" spc="-7" strike="noStrike">
                <a:solidFill>
                  <a:srgbClr val="000000"/>
                </a:solidFill>
                <a:latin typeface="Times New Roman"/>
                <a:ea typeface="MS Gothic"/>
              </a:rPr>
              <a:t>conduct</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375840"/>
              </a:tabLst>
            </a:pPr>
            <a:r>
              <a:rPr b="0" i="1" lang="en-US" sz="1600" spc="-7" strike="noStrike">
                <a:solidFill>
                  <a:srgbClr val="000000"/>
                </a:solidFill>
                <a:latin typeface="Times New Roman"/>
                <a:ea typeface="MS Gothic"/>
              </a:rPr>
              <a:t>Treat people fairly and with respect, to not engage in harassment, discrimination, or retaliation, and to protect people's</a:t>
            </a:r>
            <a:r>
              <a:rPr b="0" i="1" lang="en-US" sz="1600" spc="77" strike="noStrike">
                <a:solidFill>
                  <a:srgbClr val="000000"/>
                </a:solidFill>
                <a:latin typeface="Times New Roman"/>
                <a:ea typeface="MS Gothic"/>
              </a:rPr>
              <a:t> </a:t>
            </a:r>
            <a:r>
              <a:rPr b="0" i="1" lang="en-US" sz="1600" spc="-7" strike="noStrike">
                <a:solidFill>
                  <a:srgbClr val="000000"/>
                </a:solidFill>
                <a:latin typeface="Times New Roman"/>
                <a:ea typeface="MS Gothic"/>
              </a:rPr>
              <a:t>privacy.</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375840"/>
              </a:tabLst>
            </a:pPr>
            <a:r>
              <a:rPr b="0" i="1" lang="en-US" sz="1600" spc="-7" strike="noStrike">
                <a:solidFill>
                  <a:srgbClr val="000000"/>
                </a:solidFill>
                <a:latin typeface="Times New Roman"/>
                <a:ea typeface="MS Gothic"/>
              </a:rPr>
              <a:t>Avoid injuring others, their property, reputation, or employment by false or malicious</a:t>
            </a:r>
            <a:r>
              <a:rPr b="0" i="1" lang="en-US" sz="1600" spc="-86" strike="noStrike">
                <a:solidFill>
                  <a:srgbClr val="000000"/>
                </a:solidFill>
                <a:latin typeface="Times New Roman"/>
                <a:ea typeface="MS Gothic"/>
              </a:rPr>
              <a:t> </a:t>
            </a:r>
            <a:r>
              <a:rPr b="0" i="1" lang="en-US" sz="1600" spc="-7" strike="noStrike">
                <a:solidFill>
                  <a:srgbClr val="000000"/>
                </a:solidFill>
                <a:latin typeface="Times New Roman"/>
                <a:ea typeface="MS Gothic"/>
              </a:rPr>
              <a:t>action</a:t>
            </a:r>
            <a:endParaRPr b="0" lang="sv-SE" sz="1600" spc="-1" strike="noStrike">
              <a:latin typeface="Arial"/>
            </a:endParaRPr>
          </a:p>
          <a:p>
            <a:pPr marL="192960" indent="-18036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a:t>
            </a:r>
            <a:r>
              <a:rPr b="1" lang="en-US" sz="1800" spc="-1" strike="noStrike">
                <a:solidFill>
                  <a:srgbClr val="000000"/>
                </a:solidFill>
                <a:latin typeface="Times New Roman"/>
                <a:ea typeface="MS Gothic"/>
              </a:rPr>
              <a:t>most </a:t>
            </a:r>
            <a:r>
              <a:rPr b="1" lang="en-US" sz="1800" spc="-7" strike="noStrike">
                <a:solidFill>
                  <a:srgbClr val="000000"/>
                </a:solidFill>
                <a:latin typeface="Times New Roman"/>
                <a:ea typeface="MS Gothic"/>
              </a:rPr>
              <a:t>recent versions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these Codes are available </a:t>
            </a:r>
            <a:r>
              <a:rPr b="1" lang="en-US" sz="1800" spc="-1" strike="noStrike">
                <a:solidFill>
                  <a:srgbClr val="000000"/>
                </a:solidFill>
                <a:latin typeface="Times New Roman"/>
                <a:ea typeface="MS Gothic"/>
              </a:rPr>
              <a:t>at </a:t>
            </a:r>
            <a:r>
              <a:rPr b="0" lang="en-US" sz="1600" spc="-7" strike="noStrike" u="heavy">
                <a:solidFill>
                  <a:srgbClr val="3333cc"/>
                </a:solidFill>
                <a:uFillTx/>
                <a:latin typeface="Times New Roman"/>
                <a:ea typeface="MS Gothic"/>
                <a:hlinkClick r:id="rId7"/>
              </a:rPr>
              <a:t>http://www.ieee.org/about/corporate/governance</a:t>
            </a:r>
            <a:r>
              <a:rPr b="0" lang="en-US" sz="1600" spc="-7" strike="noStrike" u="heavy">
                <a:solidFill>
                  <a:srgbClr val="0066ff"/>
                </a:solidFill>
                <a:uFillTx/>
                <a:latin typeface="Times New Roman"/>
                <a:ea typeface="MS Gothic"/>
              </a:rPr>
              <a:t> </a:t>
            </a:r>
            <a:endParaRPr b="0" lang="sv-SE" sz="1600" spc="-1" strike="noStrike">
              <a:latin typeface="Arial"/>
            </a:endParaRPr>
          </a:p>
        </p:txBody>
      </p:sp>
      <p:sp>
        <p:nvSpPr>
          <p:cNvPr id="117" name=""/>
          <p:cNvSpPr/>
          <p:nvPr/>
        </p:nvSpPr>
        <p:spPr>
          <a:xfrm>
            <a:off x="8460000" y="6480000"/>
            <a:ext cx="2879640" cy="2530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latin typeface="DejaVu Serif"/>
              </a:rPr>
              <a:t>Amelia Andersdotter (Sky Group)</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PlaceHolder 1"/>
          <p:cNvSpPr>
            <a:spLocks noGrp="1"/>
          </p:cNvSpPr>
          <p:nvPr>
            <p:ph type="title"/>
          </p:nvPr>
        </p:nvSpPr>
        <p:spPr>
          <a:xfrm>
            <a:off x="990720" y="637920"/>
            <a:ext cx="10285920" cy="103752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Participants in the </a:t>
            </a:r>
            <a:r>
              <a:rPr b="1" lang="en-US" sz="2800" spc="-1" strike="noStrike">
                <a:solidFill>
                  <a:srgbClr val="0070c0"/>
                </a:solidFill>
                <a:latin typeface="Times New Roman"/>
                <a:ea typeface="MS Gothic"/>
              </a:rPr>
              <a:t>IEEE SA </a:t>
            </a:r>
            <a:r>
              <a:rPr b="1" lang="en-US" sz="2800" spc="-7" strike="noStrike">
                <a:solidFill>
                  <a:srgbClr val="0070c0"/>
                </a:solidFill>
                <a:latin typeface="Times New Roman"/>
                <a:ea typeface="MS Gothic"/>
              </a:rPr>
              <a:t>“</a:t>
            </a:r>
            <a:r>
              <a:rPr b="1" i="1" lang="en-US" sz="2800" spc="-7" strike="noStrike">
                <a:solidFill>
                  <a:srgbClr val="0070c0"/>
                </a:solidFill>
                <a:latin typeface="Times New Roman"/>
                <a:ea typeface="MS Gothic"/>
              </a:rPr>
              <a:t>individual process</a:t>
            </a:r>
            <a:r>
              <a:rPr b="1" lang="en-US" sz="2800" spc="-7" strike="noStrike">
                <a:solidFill>
                  <a:srgbClr val="0070c0"/>
                </a:solidFill>
                <a:latin typeface="Times New Roman"/>
                <a:ea typeface="MS Gothic"/>
              </a:rPr>
              <a:t>” </a:t>
            </a:r>
            <a:br/>
            <a:r>
              <a:rPr b="1" lang="en-US" sz="2800" spc="-7" strike="noStrike">
                <a:solidFill>
                  <a:srgbClr val="0070c0"/>
                </a:solidFill>
                <a:latin typeface="Times New Roman"/>
                <a:ea typeface="MS Gothic"/>
              </a:rPr>
              <a:t>shall act independently of others, including</a:t>
            </a:r>
            <a:r>
              <a:rPr b="1" lang="en-US" sz="2800" spc="-66" strike="noStrike">
                <a:solidFill>
                  <a:srgbClr val="0070c0"/>
                </a:solidFill>
                <a:latin typeface="Times New Roman"/>
                <a:ea typeface="MS Gothic"/>
              </a:rPr>
              <a:t> </a:t>
            </a:r>
            <a:r>
              <a:rPr b="1" lang="en-US" sz="2800" spc="-7" strike="noStrike">
                <a:solidFill>
                  <a:srgbClr val="0070c0"/>
                </a:solidFill>
                <a:latin typeface="Times New Roman"/>
                <a:ea typeface="MS Gothic"/>
              </a:rPr>
              <a:t>employers</a:t>
            </a:r>
            <a:endParaRPr b="0" lang="sv-SE" sz="2800" spc="-1" strike="noStrike">
              <a:latin typeface="Arial"/>
            </a:endParaRPr>
          </a:p>
        </p:txBody>
      </p:sp>
      <p:sp>
        <p:nvSpPr>
          <p:cNvPr id="119" name="PlaceHolder 2"/>
          <p:cNvSpPr>
            <a:spLocks noGrp="1"/>
          </p:cNvSpPr>
          <p:nvPr>
            <p:ph/>
          </p:nvPr>
        </p:nvSpPr>
        <p:spPr>
          <a:xfrm>
            <a:off x="914400" y="1906560"/>
            <a:ext cx="10474200" cy="411228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The </a:t>
            </a:r>
            <a:r>
              <a:rPr b="1" lang="en-US" sz="1800" spc="-7" strike="noStrike" u="heavy">
                <a:solidFill>
                  <a:srgbClr val="3333cc"/>
                </a:solidFill>
                <a:uFillTx/>
                <a:latin typeface="Times New Roman"/>
                <a:ea typeface="MS Gothic"/>
                <a:hlinkClick r:id="rId1"/>
              </a:rPr>
              <a:t>IEEE SA Standards Board Bylaws</a:t>
            </a:r>
            <a:r>
              <a:rPr b="0" lang="en-US" sz="1800" spc="-7" strike="noStrike">
                <a:solidFill>
                  <a:srgbClr val="0066ff"/>
                </a:solidFill>
                <a:latin typeface="Times New Roman"/>
                <a:ea typeface="MS Gothic"/>
              </a:rPr>
              <a:t> </a:t>
            </a:r>
            <a:r>
              <a:rPr b="1" lang="en-US" sz="1800" spc="-7" strike="noStrike">
                <a:solidFill>
                  <a:srgbClr val="000000"/>
                </a:solidFill>
                <a:latin typeface="Times New Roman"/>
                <a:ea typeface="MS Gothic"/>
              </a:rPr>
              <a:t>require that “</a:t>
            </a:r>
            <a:r>
              <a:rPr b="1" i="1" lang="en-US" sz="1800" spc="-7" strike="noStrike">
                <a:solidFill>
                  <a:srgbClr val="000000"/>
                </a:solidFill>
                <a:latin typeface="Times New Roman"/>
                <a:ea typeface="MS Gothic"/>
              </a:rPr>
              <a:t>participants in the IEEE standards development individual process shall </a:t>
            </a:r>
            <a:r>
              <a:rPr b="1" i="1" lang="en-US" sz="1800" spc="-1" strike="noStrike">
                <a:solidFill>
                  <a:srgbClr val="000000"/>
                </a:solidFill>
                <a:latin typeface="Times New Roman"/>
                <a:ea typeface="MS Gothic"/>
              </a:rPr>
              <a:t>act </a:t>
            </a:r>
            <a:r>
              <a:rPr b="1" i="1" lang="en-US" sz="1800" spc="-7" strike="noStrike">
                <a:solidFill>
                  <a:srgbClr val="000000"/>
                </a:solidFill>
                <a:latin typeface="Times New Roman"/>
                <a:ea typeface="MS Gothic"/>
              </a:rPr>
              <a:t>based on their qualifications and</a:t>
            </a:r>
            <a:r>
              <a:rPr b="1" i="1" lang="en-US" sz="1800" spc="-1" strike="noStrike">
                <a:solidFill>
                  <a:srgbClr val="000000"/>
                </a:solidFill>
                <a:latin typeface="Times New Roman"/>
                <a:ea typeface="MS Gothic"/>
              </a:rPr>
              <a:t> </a:t>
            </a:r>
            <a:r>
              <a:rPr b="1" i="1" lang="en-US" sz="1800" spc="-7" strike="noStrike">
                <a:solidFill>
                  <a:srgbClr val="000000"/>
                </a:solidFill>
                <a:latin typeface="Times New Roman"/>
                <a:ea typeface="MS Gothic"/>
              </a:rPr>
              <a:t>experience”</a:t>
            </a:r>
            <a:endParaRPr b="0" lang="sv-SE" sz="1800" spc="-1" strike="noStrike">
              <a:latin typeface="Arial"/>
            </a:endParaRPr>
          </a:p>
          <a:p>
            <a:pPr marL="192960" indent="-180360" algn="just">
              <a:lnSpc>
                <a:spcPct val="100000"/>
              </a:lnSpc>
              <a:spcBef>
                <a:spcPts val="1800"/>
              </a:spcBef>
              <a:buClr>
                <a:srgbClr val="000000"/>
              </a:buClr>
              <a:buFont typeface="Times New Roman"/>
              <a:buChar char="•"/>
              <a:tabLst>
                <a:tab algn="l" pos="230040"/>
              </a:tabLst>
            </a:pPr>
            <a:r>
              <a:rPr b="1" lang="en-US" sz="1800" spc="-7" strike="noStrike">
                <a:solidFill>
                  <a:srgbClr val="000000"/>
                </a:solidFill>
                <a:latin typeface="Times New Roman"/>
                <a:ea typeface="MS Gothic"/>
              </a:rPr>
              <a:t>This means</a:t>
            </a:r>
            <a:r>
              <a:rPr b="1" lang="en-US" sz="1800" spc="-21" strike="noStrike">
                <a:solidFill>
                  <a:srgbClr val="000000"/>
                </a:solidFill>
                <a:latin typeface="Times New Roman"/>
                <a:ea typeface="MS Gothic"/>
              </a:rPr>
              <a:t> </a:t>
            </a:r>
            <a:r>
              <a:rPr b="1" lang="en-US" sz="1800" spc="-7" strike="noStrike">
                <a:solidFill>
                  <a:srgbClr val="000000"/>
                </a:solidFill>
                <a:latin typeface="Times New Roman"/>
                <a:ea typeface="MS Gothic"/>
              </a:rPr>
              <a:t>participants:</a:t>
            </a:r>
            <a:endParaRPr b="0" lang="sv-SE" sz="1800" spc="-1" strike="noStrike">
              <a:latin typeface="Arial"/>
            </a:endParaRPr>
          </a:p>
          <a:p>
            <a:pPr lvl="1" marL="375120" indent="-181080" algn="just">
              <a:lnSpc>
                <a:spcPct val="100000"/>
              </a:lnSpc>
              <a:spcBef>
                <a:spcPts val="479"/>
              </a:spcBef>
              <a:buClr>
                <a:srgbClr val="000000"/>
              </a:buClr>
              <a:buFont typeface="Arial"/>
              <a:buChar char="–"/>
              <a:tabLst>
                <a:tab algn="l" pos="230040"/>
              </a:tabLst>
            </a:pPr>
            <a:r>
              <a:rPr b="1" i="1" lang="en-US" sz="1600" spc="-7" strike="noStrike">
                <a:solidFill>
                  <a:srgbClr val="00b050"/>
                </a:solidFill>
                <a:latin typeface="Times New Roman"/>
                <a:ea typeface="MS Gothic"/>
              </a:rPr>
              <a:t>Shall act </a:t>
            </a:r>
            <a:r>
              <a:rPr b="1" i="1" lang="en-US" sz="1600" spc="-1" strike="noStrike">
                <a:solidFill>
                  <a:srgbClr val="00b050"/>
                </a:solidFill>
                <a:latin typeface="Times New Roman"/>
                <a:ea typeface="MS Gothic"/>
              </a:rPr>
              <a:t>&amp; </a:t>
            </a:r>
            <a:r>
              <a:rPr b="1" i="1" lang="en-US" sz="1600" spc="-7" strike="noStrike">
                <a:solidFill>
                  <a:srgbClr val="00b050"/>
                </a:solidFill>
                <a:latin typeface="Times New Roman"/>
                <a:ea typeface="MS Gothic"/>
              </a:rPr>
              <a:t>vote </a:t>
            </a:r>
            <a:r>
              <a:rPr b="0" i="1" lang="en-US" sz="1600" spc="-7" strike="noStrike">
                <a:solidFill>
                  <a:srgbClr val="000000"/>
                </a:solidFill>
                <a:latin typeface="Times New Roman"/>
                <a:ea typeface="MS Gothic"/>
              </a:rPr>
              <a:t>based on their personal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independent opinions derived from their expertise, knowledge, and qualifications</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230040"/>
              </a:tabLst>
            </a:pPr>
            <a:r>
              <a:rPr b="1" i="1" lang="en-US" sz="1600" spc="-7" strike="noStrike">
                <a:solidFill>
                  <a:srgbClr val="ff0000"/>
                </a:solidFill>
                <a:latin typeface="Times New Roman"/>
                <a:ea typeface="MS Gothic"/>
              </a:rPr>
              <a:t>Shall not act or vote </a:t>
            </a:r>
            <a:r>
              <a:rPr b="0" i="1" lang="en-US" sz="1600" spc="-7" strike="noStrike">
                <a:solidFill>
                  <a:srgbClr val="000000"/>
                </a:solidFill>
                <a:latin typeface="Times New Roman"/>
                <a:ea typeface="MS Gothic"/>
              </a:rPr>
              <a:t>based on any obligation to or any direction from any other person or organization, including an employer or client, regardless of any external commitments, agreements, contracts, or</a:t>
            </a:r>
            <a:r>
              <a:rPr b="0" i="1" lang="en-US" sz="1600" spc="103" strike="noStrike">
                <a:solidFill>
                  <a:srgbClr val="000000"/>
                </a:solidFill>
                <a:latin typeface="Times New Roman"/>
                <a:ea typeface="MS Gothic"/>
              </a:rPr>
              <a:t> </a:t>
            </a:r>
            <a:r>
              <a:rPr b="0" i="1" lang="en-US" sz="1600" spc="-7" strike="noStrike">
                <a:solidFill>
                  <a:srgbClr val="000000"/>
                </a:solidFill>
                <a:latin typeface="Times New Roman"/>
                <a:ea typeface="MS Gothic"/>
              </a:rPr>
              <a:t>orders</a:t>
            </a:r>
            <a:endParaRPr b="0" lang="sv-SE" sz="1600" spc="-1" strike="noStrike">
              <a:latin typeface="Arial"/>
            </a:endParaRPr>
          </a:p>
          <a:p>
            <a:pPr lvl="1" marL="375120" indent="-181080" algn="just">
              <a:lnSpc>
                <a:spcPct val="100000"/>
              </a:lnSpc>
              <a:spcBef>
                <a:spcPts val="476"/>
              </a:spcBef>
              <a:buClr>
                <a:srgbClr val="000000"/>
              </a:buClr>
              <a:buFont typeface="Arial"/>
              <a:buChar char="–"/>
              <a:tabLst>
                <a:tab algn="l" pos="230040"/>
              </a:tabLst>
            </a:pPr>
            <a:r>
              <a:rPr b="1" i="1" lang="en-US" sz="1600" spc="-7" strike="noStrike">
                <a:solidFill>
                  <a:srgbClr val="ff0000"/>
                </a:solidFill>
                <a:latin typeface="Times New Roman"/>
                <a:ea typeface="MS Gothic"/>
              </a:rPr>
              <a:t>Shall not direct </a:t>
            </a:r>
            <a:r>
              <a:rPr b="0" i="1" lang="en-US" sz="1600" spc="-7" strike="noStrike">
                <a:solidFill>
                  <a:srgbClr val="000000"/>
                </a:solidFill>
                <a:latin typeface="Times New Roman"/>
                <a:ea typeface="MS Gothic"/>
              </a:rPr>
              <a:t>the actions or votes of other participants or retaliate against other participants for fulfilling their responsibility to act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vote based on their personal </a:t>
            </a:r>
            <a:r>
              <a:rPr b="0" i="1" lang="en-US" sz="1600" spc="-1" strike="noStrike">
                <a:solidFill>
                  <a:srgbClr val="000000"/>
                </a:solidFill>
                <a:latin typeface="Times New Roman"/>
                <a:ea typeface="MS Gothic"/>
              </a:rPr>
              <a:t>&amp; </a:t>
            </a:r>
            <a:r>
              <a:rPr b="0" i="1" lang="en-US" sz="1600" spc="-7" strike="noStrike">
                <a:solidFill>
                  <a:srgbClr val="000000"/>
                </a:solidFill>
                <a:latin typeface="Times New Roman"/>
                <a:ea typeface="MS Gothic"/>
              </a:rPr>
              <a:t>independently developed</a:t>
            </a:r>
            <a:r>
              <a:rPr b="0" i="1" lang="en-US" sz="1600" spc="-55" strike="noStrike">
                <a:solidFill>
                  <a:srgbClr val="000000"/>
                </a:solidFill>
                <a:latin typeface="Times New Roman"/>
                <a:ea typeface="MS Gothic"/>
              </a:rPr>
              <a:t> </a:t>
            </a:r>
            <a:r>
              <a:rPr b="0" i="1" lang="en-US" sz="1600" spc="-7" strike="noStrike">
                <a:solidFill>
                  <a:srgbClr val="000000"/>
                </a:solidFill>
                <a:latin typeface="Times New Roman"/>
                <a:ea typeface="MS Gothic"/>
              </a:rPr>
              <a:t>opinions</a:t>
            </a:r>
            <a:endParaRPr b="0" lang="sv-SE" sz="1600" spc="-1" strike="noStrike">
              <a:latin typeface="Arial"/>
            </a:endParaRPr>
          </a:p>
          <a:p>
            <a:pPr marL="192960" indent="-180360" algn="just">
              <a:lnSpc>
                <a:spcPct val="100000"/>
              </a:lnSpc>
              <a:spcBef>
                <a:spcPts val="1800"/>
              </a:spcBef>
              <a:buClr>
                <a:srgbClr val="000000"/>
              </a:buClr>
              <a:buFont typeface="Times New Roman"/>
              <a:buChar char="•"/>
              <a:tabLst>
                <a:tab algn="l" pos="230040"/>
              </a:tabLst>
            </a:pPr>
            <a:r>
              <a:rPr b="1" lang="en-US" sz="1800" spc="-7" strike="noStrike">
                <a:solidFill>
                  <a:srgbClr val="000000"/>
                </a:solidFill>
                <a:latin typeface="Times New Roman"/>
                <a:ea typeface="MS Gothic"/>
              </a:rPr>
              <a:t>By participating in standards activities using the “</a:t>
            </a:r>
            <a:r>
              <a:rPr b="1" i="1" lang="en-US" sz="1800" spc="-7" strike="noStrike">
                <a:solidFill>
                  <a:srgbClr val="000000"/>
                </a:solidFill>
                <a:latin typeface="Times New Roman"/>
                <a:ea typeface="MS Gothic"/>
              </a:rPr>
              <a:t>individual process</a:t>
            </a:r>
            <a:r>
              <a:rPr b="1" lang="en-US" sz="1800" spc="-7" strike="noStrike">
                <a:solidFill>
                  <a:srgbClr val="000000"/>
                </a:solidFill>
                <a:latin typeface="Times New Roman"/>
                <a:ea typeface="MS Gothic"/>
              </a:rPr>
              <a:t>”, you are deemed to </a:t>
            </a:r>
            <a:r>
              <a:rPr b="1" lang="en-US" sz="1800" spc="-1" strike="noStrike">
                <a:solidFill>
                  <a:srgbClr val="000000"/>
                </a:solidFill>
                <a:latin typeface="Times New Roman"/>
                <a:ea typeface="MS Gothic"/>
              </a:rPr>
              <a:t>accept </a:t>
            </a:r>
            <a:r>
              <a:rPr b="1" lang="en-US" sz="1800" spc="-7" strike="noStrike">
                <a:solidFill>
                  <a:srgbClr val="000000"/>
                </a:solidFill>
                <a:latin typeface="Times New Roman"/>
                <a:ea typeface="MS Gothic"/>
              </a:rPr>
              <a:t>these requirements; </a:t>
            </a:r>
            <a:r>
              <a:rPr b="1" lang="en-US" sz="1800" spc="-1" strike="noStrike">
                <a:solidFill>
                  <a:srgbClr val="000000"/>
                </a:solidFill>
                <a:latin typeface="Times New Roman"/>
                <a:ea typeface="MS Gothic"/>
              </a:rPr>
              <a:t>if </a:t>
            </a:r>
            <a:r>
              <a:rPr b="1" lang="en-US" sz="1800" spc="-7" strike="noStrike">
                <a:solidFill>
                  <a:srgbClr val="000000"/>
                </a:solidFill>
                <a:latin typeface="Times New Roman"/>
                <a:ea typeface="MS Gothic"/>
              </a:rPr>
              <a:t>you are unable to satisfy these requirements then you shall immediately cease any</a:t>
            </a:r>
            <a:r>
              <a:rPr b="1" lang="en-US" sz="1800" spc="123" strike="noStrike">
                <a:solidFill>
                  <a:srgbClr val="000000"/>
                </a:solidFill>
                <a:latin typeface="Times New Roman"/>
                <a:ea typeface="MS Gothic"/>
              </a:rPr>
              <a:t> </a:t>
            </a:r>
            <a:r>
              <a:rPr b="1" lang="en-US" sz="1800" spc="-7" strike="noStrike">
                <a:solidFill>
                  <a:srgbClr val="000000"/>
                </a:solidFill>
                <a:latin typeface="Times New Roman"/>
                <a:ea typeface="MS Gothic"/>
              </a:rPr>
              <a:t>participation </a:t>
            </a:r>
            <a:r>
              <a:rPr b="1" lang="en-US" sz="1800" spc="-1" strike="noStrike">
                <a:solidFill>
                  <a:srgbClr val="00664d"/>
                </a:solidFill>
                <a:latin typeface="Times New Roman"/>
                <a:ea typeface="MS Gothic"/>
              </a:rPr>
              <a:t>(and would ask you to please leave the call or meeting.)</a:t>
            </a:r>
            <a:endParaRPr b="0" lang="sv-SE" sz="1800" spc="-1" strike="noStrike">
              <a:latin typeface="Arial"/>
            </a:endParaRPr>
          </a:p>
        </p:txBody>
      </p:sp>
      <p:sp>
        <p:nvSpPr>
          <p:cNvPr id="120" name="PlaceHolder 3"/>
          <p:cNvSpPr>
            <a:spLocks noGrp="1"/>
          </p:cNvSpPr>
          <p:nvPr>
            <p:ph type="sldNum"/>
          </p:nvPr>
        </p:nvSpPr>
        <p:spPr>
          <a:xfrm>
            <a:off x="5689440" y="6475320"/>
            <a:ext cx="807480" cy="36252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B3616CDA-6EBD-4EA9-ABD7-654D9BF64DFC}" type="slidenum">
              <a:rPr b="0" lang="en-GB" sz="1200" spc="-1" strike="noStrike">
                <a:solidFill>
                  <a:srgbClr val="000000"/>
                </a:solidFill>
                <a:latin typeface="Times New Roman"/>
                <a:ea typeface="MS Gothic"/>
              </a:rPr>
              <a:t>&lt;nummer&gt;</a:t>
            </a:fld>
            <a:endParaRPr b="0" lang="sv-SE" sz="1200" spc="-1" strike="noStrike">
              <a:latin typeface="Times New Roman"/>
            </a:endParaRPr>
          </a:p>
        </p:txBody>
      </p:sp>
      <p:sp>
        <p:nvSpPr>
          <p:cNvPr id="121" name="PlaceHolder 4"/>
          <p:cNvSpPr>
            <a:spLocks noGrp="1"/>
          </p:cNvSpPr>
          <p:nvPr>
            <p:ph type="dt"/>
          </p:nvPr>
        </p:nvSpPr>
        <p:spPr>
          <a:xfrm>
            <a:off x="914400" y="336600"/>
            <a:ext cx="3047040" cy="27180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July 2022</a:t>
            </a:r>
            <a:endParaRPr b="0" lang="sv-SE" sz="1800" spc="-1" strike="noStrike">
              <a:latin typeface="Times New Roman"/>
            </a:endParaRPr>
          </a:p>
        </p:txBody>
      </p:sp>
      <p:sp>
        <p:nvSpPr>
          <p:cNvPr id="122" name=""/>
          <p:cNvSpPr/>
          <p:nvPr/>
        </p:nvSpPr>
        <p:spPr>
          <a:xfrm>
            <a:off x="8460000" y="6480000"/>
            <a:ext cx="2879640" cy="2530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latin typeface="DejaVu Serif"/>
              </a:rPr>
              <a:t>Amelia Andersdotter (Sky Group)</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PlaceHolder 1"/>
          <p:cNvSpPr>
            <a:spLocks noGrp="1"/>
          </p:cNvSpPr>
          <p:nvPr>
            <p:ph type="title"/>
          </p:nvPr>
        </p:nvSpPr>
        <p:spPr>
          <a:xfrm>
            <a:off x="990720" y="637920"/>
            <a:ext cx="10398240" cy="1037520"/>
          </a:xfrm>
          <a:prstGeom prst="rect">
            <a:avLst/>
          </a:prstGeom>
          <a:noFill/>
          <a:ln w="9360">
            <a:noFill/>
          </a:ln>
        </p:spPr>
        <p:txBody>
          <a:bodyPr numCol="1" spcCol="0" lIns="92160" rIns="92160" tIns="46080" bIns="46080" anchor="ctr">
            <a:noAutofit/>
          </a:bodyPr>
          <a:p>
            <a:pPr algn="ctr">
              <a:lnSpc>
                <a:spcPct val="100000"/>
              </a:lnSpc>
              <a:buNone/>
            </a:pPr>
            <a:r>
              <a:rPr b="1" lang="en-US" sz="2800" spc="-7" strike="noStrike">
                <a:solidFill>
                  <a:srgbClr val="0070c0"/>
                </a:solidFill>
                <a:latin typeface="Times New Roman"/>
                <a:ea typeface="MS Gothic"/>
              </a:rPr>
              <a:t>IEEE-SA standards activities shall allow </a:t>
            </a:r>
            <a:br/>
            <a:r>
              <a:rPr b="1" lang="en-US" sz="2800" spc="-7" strike="noStrike">
                <a:solidFill>
                  <a:srgbClr val="0070c0"/>
                </a:solidFill>
                <a:latin typeface="Times New Roman"/>
                <a:ea typeface="MS Gothic"/>
              </a:rPr>
              <a:t>the fair &amp; equitable consideration of all</a:t>
            </a:r>
            <a:r>
              <a:rPr b="1" lang="en-US" sz="2800" spc="-72" strike="noStrike">
                <a:solidFill>
                  <a:srgbClr val="0070c0"/>
                </a:solidFill>
                <a:latin typeface="Times New Roman"/>
                <a:ea typeface="MS Gothic"/>
              </a:rPr>
              <a:t> </a:t>
            </a:r>
            <a:r>
              <a:rPr b="1" lang="en-US" sz="2800" spc="-7" strike="noStrike">
                <a:solidFill>
                  <a:srgbClr val="0070c0"/>
                </a:solidFill>
                <a:latin typeface="Times New Roman"/>
                <a:ea typeface="MS Gothic"/>
              </a:rPr>
              <a:t>viewpoints</a:t>
            </a:r>
            <a:endParaRPr b="0" lang="sv-SE" sz="2800" spc="-1" strike="noStrike">
              <a:latin typeface="Arial"/>
            </a:endParaRPr>
          </a:p>
        </p:txBody>
      </p:sp>
      <p:sp>
        <p:nvSpPr>
          <p:cNvPr id="124" name="PlaceHolder 2"/>
          <p:cNvSpPr>
            <a:spLocks noGrp="1"/>
          </p:cNvSpPr>
          <p:nvPr>
            <p:ph/>
          </p:nvPr>
        </p:nvSpPr>
        <p:spPr>
          <a:xfrm>
            <a:off x="914400" y="1905120"/>
            <a:ext cx="10474200" cy="411372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193680"/>
              </a:tabLst>
            </a:pPr>
            <a:r>
              <a:rPr b="1" lang="en-US" sz="1800" spc="-7" strike="noStrike">
                <a:solidFill>
                  <a:srgbClr val="000000"/>
                </a:solidFill>
                <a:latin typeface="Times New Roman"/>
                <a:ea typeface="MS Gothic"/>
              </a:rPr>
              <a:t>The </a:t>
            </a:r>
            <a:r>
              <a:rPr b="1" lang="en-US" sz="1800" spc="-7" strike="noStrike" u="heavy">
                <a:solidFill>
                  <a:srgbClr val="3333cc"/>
                </a:solidFill>
                <a:uFillTx/>
                <a:latin typeface="Times New Roman"/>
                <a:ea typeface="MS Gothic"/>
                <a:hlinkClick r:id="rId1"/>
              </a:rPr>
              <a:t>IEEE SA Standards Board Bylaws</a:t>
            </a:r>
            <a:r>
              <a:rPr b="0" lang="en-US" sz="1800" spc="-7" strike="noStrike">
                <a:solidFill>
                  <a:srgbClr val="0066ff"/>
                </a:solidFill>
                <a:latin typeface="Times New Roman"/>
                <a:ea typeface="MS Gothic"/>
              </a:rPr>
              <a:t> </a:t>
            </a:r>
            <a:r>
              <a:rPr b="1" lang="en-US" sz="1800" spc="-7" strike="noStrike">
                <a:solidFill>
                  <a:srgbClr val="000000"/>
                </a:solidFill>
                <a:latin typeface="Times New Roman"/>
                <a:ea typeface="MS Gothic"/>
              </a:rPr>
              <a:t>(clause 5.2.1.3) specifies that “</a:t>
            </a:r>
            <a:r>
              <a:rPr b="1" i="1" lang="en-US" sz="1800" spc="-7" strike="noStrike">
                <a:solidFill>
                  <a:srgbClr val="000000"/>
                </a:solidFill>
                <a:latin typeface="Times New Roman"/>
                <a:ea typeface="MS Gothic"/>
              </a:rPr>
              <a:t>the standards development process shall </a:t>
            </a:r>
            <a:r>
              <a:rPr b="1" i="1" lang="en-US" sz="1800" spc="-1" strike="noStrike">
                <a:solidFill>
                  <a:srgbClr val="000000"/>
                </a:solidFill>
                <a:latin typeface="Times New Roman"/>
                <a:ea typeface="MS Gothic"/>
              </a:rPr>
              <a:t>not </a:t>
            </a:r>
            <a:r>
              <a:rPr b="1" i="1" lang="en-US" sz="1800" spc="-7" strike="noStrike">
                <a:solidFill>
                  <a:srgbClr val="000000"/>
                </a:solidFill>
                <a:latin typeface="Times New Roman"/>
                <a:ea typeface="MS Gothic"/>
              </a:rPr>
              <a:t>be dominated by any single interest category, individual, or</a:t>
            </a:r>
            <a:r>
              <a:rPr b="1" i="1" lang="en-US" sz="1800" spc="72" strike="noStrike">
                <a:solidFill>
                  <a:srgbClr val="000000"/>
                </a:solidFill>
                <a:latin typeface="Times New Roman"/>
                <a:ea typeface="MS Gothic"/>
              </a:rPr>
              <a:t> </a:t>
            </a:r>
            <a:r>
              <a:rPr b="1" i="1" lang="en-US" sz="1800" spc="-7" strike="noStrike">
                <a:solidFill>
                  <a:srgbClr val="000000"/>
                </a:solidFill>
                <a:latin typeface="Times New Roman"/>
                <a:ea typeface="MS Gothic"/>
              </a:rPr>
              <a:t>organization”</a:t>
            </a:r>
            <a:endParaRPr b="0" lang="sv-SE" sz="1800" spc="-1" strike="noStrike">
              <a:latin typeface="Arial"/>
            </a:endParaRPr>
          </a:p>
          <a:p>
            <a:pPr marL="230040" indent="-230040">
              <a:lnSpc>
                <a:spcPct val="100000"/>
              </a:lnSpc>
              <a:spcBef>
                <a:spcPts val="479"/>
              </a:spcBef>
              <a:buNone/>
              <a:tabLst>
                <a:tab algn="l" pos="0"/>
              </a:tabLst>
            </a:pPr>
            <a:r>
              <a:rPr b="1" i="1" lang="en-US" sz="1600" spc="-1" strike="noStrike">
                <a:solidFill>
                  <a:srgbClr val="000000"/>
                </a:solidFill>
                <a:latin typeface="Times New Roman"/>
                <a:ea typeface="MS Gothic"/>
              </a:rPr>
              <a:t>	</a:t>
            </a:r>
            <a:r>
              <a:rPr b="1" i="1" lang="en-US" sz="1600" spc="-1" strike="noStrike">
                <a:solidFill>
                  <a:srgbClr val="000000"/>
                </a:solidFill>
                <a:latin typeface="Times New Roman"/>
                <a:ea typeface="MS Gothic"/>
              </a:rPr>
              <a:t>– </a:t>
            </a:r>
            <a:r>
              <a:rPr b="1" i="1" lang="en-US" sz="1600" spc="-1" strike="noStrike">
                <a:solidFill>
                  <a:srgbClr val="000000"/>
                </a:solidFill>
                <a:latin typeface="Times New Roman"/>
                <a:ea typeface="MS Gothic"/>
              </a:rPr>
              <a:t>	</a:t>
            </a:r>
            <a:r>
              <a:rPr b="0" i="1" lang="en-US" sz="1600" spc="-7" strike="noStrike">
                <a:solidFill>
                  <a:srgbClr val="000000"/>
                </a:solidFill>
                <a:latin typeface="Times New Roman"/>
                <a:ea typeface="MS Gothic"/>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b="0" i="1" lang="en-US" sz="1600" spc="-26" strike="noStrike">
                <a:solidFill>
                  <a:srgbClr val="000000"/>
                </a:solidFill>
                <a:latin typeface="Times New Roman"/>
                <a:ea typeface="MS Gothic"/>
              </a:rPr>
              <a:t> </a:t>
            </a:r>
            <a:r>
              <a:rPr b="0" i="1" lang="en-US" sz="1600" spc="-7" strike="noStrike">
                <a:solidFill>
                  <a:srgbClr val="000000"/>
                </a:solidFill>
                <a:latin typeface="Times New Roman"/>
                <a:ea typeface="MS Gothic"/>
              </a:rPr>
              <a:t>activity”</a:t>
            </a:r>
            <a:endParaRPr b="0" lang="sv-SE" sz="1600" spc="-1" strike="noStrike">
              <a:latin typeface="Arial"/>
            </a:endParaRPr>
          </a:p>
          <a:p>
            <a:pPr marL="230040" indent="-230040" algn="just">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This rule applies equally to those participating in a standards development project and to that project’s leadership</a:t>
            </a:r>
            <a:r>
              <a:rPr b="1" lang="en-US" sz="1800" spc="83" strike="noStrike">
                <a:solidFill>
                  <a:srgbClr val="000000"/>
                </a:solidFill>
                <a:latin typeface="Times New Roman"/>
                <a:ea typeface="MS Gothic"/>
              </a:rPr>
              <a:t> </a:t>
            </a:r>
            <a:r>
              <a:rPr b="1" lang="en-US" sz="1800" spc="-7" strike="noStrike">
                <a:solidFill>
                  <a:srgbClr val="000000"/>
                </a:solidFill>
                <a:latin typeface="Times New Roman"/>
                <a:ea typeface="MS Gothic"/>
              </a:rPr>
              <a:t>group</a:t>
            </a:r>
            <a:endParaRPr b="0" lang="sv-SE" sz="1800" spc="-1" strike="noStrike">
              <a:latin typeface="Arial"/>
            </a:endParaRPr>
          </a:p>
          <a:p>
            <a:pPr marL="230040" indent="-230040">
              <a:lnSpc>
                <a:spcPct val="100000"/>
              </a:lnSpc>
              <a:spcBef>
                <a:spcPts val="1800"/>
              </a:spcBef>
              <a:buClr>
                <a:srgbClr val="000000"/>
              </a:buClr>
              <a:buFont typeface="Times New Roman"/>
              <a:buChar char="•"/>
              <a:tabLst>
                <a:tab algn="l" pos="193680"/>
              </a:tabLst>
            </a:pPr>
            <a:r>
              <a:rPr b="1" lang="en-US" sz="1800" spc="-7" strike="noStrike">
                <a:solidFill>
                  <a:srgbClr val="000000"/>
                </a:solidFill>
                <a:latin typeface="Times New Roman"/>
                <a:ea typeface="MS Gothic"/>
              </a:rPr>
              <a:t>Any person who reasonably suspects that dominance is occurring in a standards development </a:t>
            </a:r>
            <a:r>
              <a:rPr b="1" lang="en-US" sz="1800" spc="-1" strike="noStrike">
                <a:solidFill>
                  <a:srgbClr val="000000"/>
                </a:solidFill>
                <a:latin typeface="Times New Roman"/>
                <a:ea typeface="MS Gothic"/>
              </a:rPr>
              <a:t>project </a:t>
            </a:r>
            <a:r>
              <a:rPr b="1" lang="en-US" sz="1800" spc="-7" strike="noStrike">
                <a:solidFill>
                  <a:srgbClr val="000000"/>
                </a:solidFill>
                <a:latin typeface="Times New Roman"/>
                <a:ea typeface="MS Gothic"/>
              </a:rPr>
              <a:t>is encouraged to bring the issue to the attention </a:t>
            </a:r>
            <a:r>
              <a:rPr b="1" lang="en-US" sz="1800" spc="-1" strike="noStrike">
                <a:solidFill>
                  <a:srgbClr val="000000"/>
                </a:solidFill>
                <a:latin typeface="Times New Roman"/>
                <a:ea typeface="MS Gothic"/>
              </a:rPr>
              <a:t>of </a:t>
            </a:r>
            <a:r>
              <a:rPr b="1" lang="en-US" sz="1800" spc="-7" strike="noStrike">
                <a:solidFill>
                  <a:srgbClr val="000000"/>
                </a:solidFill>
                <a:latin typeface="Times New Roman"/>
                <a:ea typeface="MS Gothic"/>
              </a:rPr>
              <a:t>the Standards Committee or the project’s IEEE SA Program Manager</a:t>
            </a:r>
            <a:endParaRPr b="0" lang="sv-SE" sz="1800" spc="-1" strike="noStrike">
              <a:latin typeface="Arial"/>
            </a:endParaRPr>
          </a:p>
          <a:p>
            <a:pPr marL="343080" indent="-343080">
              <a:lnSpc>
                <a:spcPct val="100000"/>
              </a:lnSpc>
              <a:spcBef>
                <a:spcPts val="601"/>
              </a:spcBef>
              <a:buNone/>
              <a:tabLst>
                <a:tab algn="l" pos="0"/>
              </a:tabLst>
            </a:pPr>
            <a:endParaRPr b="0" lang="sv-SE" sz="1800" spc="-1" strike="noStrike">
              <a:latin typeface="Arial"/>
            </a:endParaRPr>
          </a:p>
          <a:p>
            <a:pPr marL="343080" indent="-343080">
              <a:lnSpc>
                <a:spcPct val="100000"/>
              </a:lnSpc>
              <a:spcBef>
                <a:spcPts val="601"/>
              </a:spcBef>
              <a:buNone/>
              <a:tabLst>
                <a:tab algn="l" pos="0"/>
              </a:tabLst>
            </a:pPr>
            <a:endParaRPr b="0" lang="sv-SE" sz="1800" spc="-1" strike="noStrike">
              <a:latin typeface="Arial"/>
            </a:endParaRPr>
          </a:p>
        </p:txBody>
      </p:sp>
      <p:sp>
        <p:nvSpPr>
          <p:cNvPr id="125" name="PlaceHolder 3"/>
          <p:cNvSpPr>
            <a:spLocks noGrp="1"/>
          </p:cNvSpPr>
          <p:nvPr>
            <p:ph type="sldNum"/>
          </p:nvPr>
        </p:nvSpPr>
        <p:spPr>
          <a:xfrm>
            <a:off x="5689440" y="6475320"/>
            <a:ext cx="807480" cy="36252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GB" sz="1200" spc="-1" strike="noStrike">
                <a:solidFill>
                  <a:srgbClr val="000000"/>
                </a:solidFill>
                <a:latin typeface="Times New Roman"/>
                <a:ea typeface="MS Gothic"/>
              </a:rPr>
              <a:t>Slide </a:t>
            </a:r>
            <a:fld id="{26775EA4-B7FE-455D-8C9B-39BADBD61319}" type="slidenum">
              <a:rPr b="0" lang="en-GB" sz="1200" spc="-1" strike="noStrike">
                <a:solidFill>
                  <a:srgbClr val="000000"/>
                </a:solidFill>
                <a:latin typeface="Times New Roman"/>
                <a:ea typeface="MS Gothic"/>
              </a:rPr>
              <a:t>&lt;nummer&gt;</a:t>
            </a:fld>
            <a:endParaRPr b="0" lang="sv-SE" sz="1200" spc="-1" strike="noStrike">
              <a:latin typeface="Times New Roman"/>
            </a:endParaRPr>
          </a:p>
        </p:txBody>
      </p:sp>
      <p:sp>
        <p:nvSpPr>
          <p:cNvPr id="126" name="PlaceHolder 4"/>
          <p:cNvSpPr>
            <a:spLocks noGrp="1"/>
          </p:cNvSpPr>
          <p:nvPr>
            <p:ph type="dt"/>
          </p:nvPr>
        </p:nvSpPr>
        <p:spPr>
          <a:xfrm>
            <a:off x="914400" y="336600"/>
            <a:ext cx="3047040" cy="27180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July 2022</a:t>
            </a:r>
            <a:endParaRPr b="0" lang="sv-SE" sz="1800" spc="-1" strike="noStrike">
              <a:latin typeface="Times New Roman"/>
            </a:endParaRPr>
          </a:p>
        </p:txBody>
      </p:sp>
      <p:sp>
        <p:nvSpPr>
          <p:cNvPr id="127" name=""/>
          <p:cNvSpPr/>
          <p:nvPr/>
        </p:nvSpPr>
        <p:spPr>
          <a:xfrm>
            <a:off x="8460000" y="6480000"/>
            <a:ext cx="2879640" cy="2530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latin typeface="DejaVu Serif"/>
              </a:rPr>
              <a:t>Amelia Andersdotter (Sky Group)</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PlaceHolder 1"/>
          <p:cNvSpPr>
            <a:spLocks noGrp="1"/>
          </p:cNvSpPr>
          <p:nvPr>
            <p:ph type="sldNum"/>
          </p:nvPr>
        </p:nvSpPr>
        <p:spPr>
          <a:xfrm>
            <a:off x="5689440" y="6475320"/>
            <a:ext cx="807480" cy="36252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52EE024D-102D-4FDB-96B9-21866FD04C6C}"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29" name="PlaceHolder 2"/>
          <p:cNvSpPr>
            <a:spLocks noGrp="1"/>
          </p:cNvSpPr>
          <p:nvPr>
            <p:ph type="dt"/>
          </p:nvPr>
        </p:nvSpPr>
        <p:spPr>
          <a:xfrm>
            <a:off x="914400" y="336600"/>
            <a:ext cx="3047040" cy="27180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July 2022</a:t>
            </a:r>
            <a:endParaRPr b="0" lang="sv-SE" sz="1800" spc="-1" strike="noStrike">
              <a:latin typeface="Times New Roman"/>
            </a:endParaRPr>
          </a:p>
        </p:txBody>
      </p:sp>
      <p:sp>
        <p:nvSpPr>
          <p:cNvPr id="130" name="PlaceHolder 3"/>
          <p:cNvSpPr>
            <a:spLocks noGrp="1"/>
          </p:cNvSpPr>
          <p:nvPr>
            <p:ph type="title"/>
          </p:nvPr>
        </p:nvSpPr>
        <p:spPr>
          <a:xfrm>
            <a:off x="990720" y="606600"/>
            <a:ext cx="10366200" cy="88956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0000"/>
                </a:solidFill>
                <a:latin typeface="Times New Roman"/>
                <a:ea typeface="MS Gothic"/>
              </a:rPr>
              <a:t>Hous</a:t>
            </a:r>
            <a:r>
              <a:rPr b="1" lang="en-US" sz="2800" spc="-1" strike="noStrike">
                <a:solidFill>
                  <a:srgbClr val="000000"/>
                </a:solidFill>
                <a:latin typeface="Times New Roman"/>
                <a:ea typeface="MS Gothic"/>
              </a:rPr>
              <a:t>ekee</a:t>
            </a:r>
            <a:r>
              <a:rPr b="1" lang="en-US" sz="2800" spc="-1" strike="noStrike">
                <a:solidFill>
                  <a:srgbClr val="000000"/>
                </a:solidFill>
                <a:latin typeface="Times New Roman"/>
                <a:ea typeface="MS Gothic"/>
              </a:rPr>
              <a:t>ping </a:t>
            </a:r>
            <a:r>
              <a:rPr b="1" lang="en-US" sz="2800" spc="-1" strike="noStrike">
                <a:solidFill>
                  <a:srgbClr val="000000"/>
                </a:solidFill>
                <a:latin typeface="Times New Roman"/>
                <a:ea typeface="MS Gothic"/>
              </a:rPr>
              <a:t>remi</a:t>
            </a:r>
            <a:r>
              <a:rPr b="1" lang="en-US" sz="2800" spc="-1" strike="noStrike">
                <a:solidFill>
                  <a:srgbClr val="000000"/>
                </a:solidFill>
                <a:latin typeface="Times New Roman"/>
                <a:ea typeface="MS Gothic"/>
              </a:rPr>
              <a:t>nder</a:t>
            </a:r>
            <a:endParaRPr b="0" lang="sv-SE" sz="2800" spc="-1" strike="noStrike">
              <a:latin typeface="Arial"/>
            </a:endParaRPr>
          </a:p>
        </p:txBody>
      </p:sp>
      <p:sp>
        <p:nvSpPr>
          <p:cNvPr id="131" name="PlaceHolder 4"/>
          <p:cNvSpPr>
            <a:spLocks noGrp="1"/>
          </p:cNvSpPr>
          <p:nvPr>
            <p:ph/>
          </p:nvPr>
        </p:nvSpPr>
        <p:spPr>
          <a:xfrm>
            <a:off x="914400" y="1525680"/>
            <a:ext cx="10474200" cy="411228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Weekly meeting reminders:</a:t>
            </a:r>
            <a:endParaRPr b="0" lang="sv-SE" sz="1800" spc="-1" strike="noStrike">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IMAT is NOT being used for this session</a:t>
            </a:r>
            <a:endParaRPr b="0" lang="sv-SE" sz="1600" spc="-1" strike="noStrike">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Please ensure that the following information is listed correctly when joining the call: </a:t>
            </a:r>
            <a:r>
              <a:rPr b="0" lang="en-US" sz="1600" spc="-7" strike="noStrike">
                <a:solidFill>
                  <a:srgbClr val="000000"/>
                </a:solidFill>
                <a:latin typeface="Times New Roman"/>
                <a:ea typeface="MS Gothic"/>
              </a:rPr>
              <a:t>“FIRST NAME LAST NAME, Affiliation” (e.g., Stuart Kerry, OK-Brit; Self)</a:t>
            </a:r>
            <a:endParaRPr b="0" lang="sv-SE" sz="1600" spc="-1" strike="noStrike">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Remember to state your name and affiliation the FIRST TIME you speak</a:t>
            </a:r>
            <a:endParaRPr b="0" lang="sv-SE" sz="1600" spc="-1" strike="noStrike">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When you want to be on the queue, please type “Q” or “q” in the chat window</a:t>
            </a:r>
            <a:endParaRPr b="0" lang="sv-SE" sz="1600" spc="-1" strike="noStrike">
              <a:latin typeface="Arial"/>
            </a:endParaRPr>
          </a:p>
          <a:p>
            <a:pPr lvl="1" marL="630360" indent="-230040" algn="just">
              <a:lnSpc>
                <a:spcPct val="100000"/>
              </a:lnSpc>
              <a:spcBef>
                <a:spcPts val="601"/>
              </a:spcBef>
              <a:buClr>
                <a:srgbClr val="000000"/>
              </a:buClr>
              <a:buFont typeface="Times New Roman"/>
              <a:buChar char="•"/>
              <a:tabLst>
                <a:tab algn="l" pos="230040"/>
              </a:tabLst>
            </a:pPr>
            <a:r>
              <a:rPr b="0" lang="en-US" sz="1600" spc="-7" strike="noStrike">
                <a:solidFill>
                  <a:srgbClr val="000000"/>
                </a:solidFill>
                <a:latin typeface="Times New Roman"/>
                <a:ea typeface="MS Gothic"/>
              </a:rPr>
              <a:t>Remember to mute when not speaking, thank you</a:t>
            </a:r>
            <a:endParaRPr b="0" lang="sv-SE" sz="1600" spc="-1" strike="noStrike">
              <a:latin typeface="Arial"/>
            </a:endParaRPr>
          </a:p>
          <a:p>
            <a:pPr algn="just">
              <a:lnSpc>
                <a:spcPct val="100000"/>
              </a:lnSpc>
              <a:spcBef>
                <a:spcPts val="601"/>
              </a:spcBef>
              <a:buNone/>
              <a:tabLst>
                <a:tab algn="l" pos="230040"/>
              </a:tabLst>
            </a:pPr>
            <a:endParaRPr b="0" lang="sv-SE" sz="1600" spc="-1" strike="noStrike">
              <a:latin typeface="Arial"/>
            </a:endParaRPr>
          </a:p>
          <a:p>
            <a:pPr algn="just">
              <a:lnSpc>
                <a:spcPct val="100000"/>
              </a:lnSpc>
              <a:spcBef>
                <a:spcPts val="601"/>
              </a:spcBef>
              <a:buNone/>
              <a:tabLst>
                <a:tab algn="l" pos="230040"/>
              </a:tabLst>
            </a:pPr>
            <a:endParaRPr b="0" lang="sv-SE" sz="1600" spc="-1" strike="noStrike">
              <a:latin typeface="Arial"/>
            </a:endParaRPr>
          </a:p>
          <a:p>
            <a:pPr algn="just">
              <a:lnSpc>
                <a:spcPct val="100000"/>
              </a:lnSpc>
              <a:spcBef>
                <a:spcPts val="601"/>
              </a:spcBef>
              <a:buNone/>
              <a:tabLst>
                <a:tab algn="l" pos="230040"/>
              </a:tabLst>
            </a:pPr>
            <a:endParaRPr b="0" lang="sv-SE" sz="1600" spc="-1" strike="noStrike">
              <a:latin typeface="Arial"/>
            </a:endParaRPr>
          </a:p>
        </p:txBody>
      </p:sp>
      <p:sp>
        <p:nvSpPr>
          <p:cNvPr id="132" name=""/>
          <p:cNvSpPr/>
          <p:nvPr/>
        </p:nvSpPr>
        <p:spPr>
          <a:xfrm>
            <a:off x="8460000" y="6480000"/>
            <a:ext cx="2879640" cy="2530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latin typeface="DejaVu Serif"/>
              </a:rPr>
              <a:t>Amelia Andersdotter (Sky Group)</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3" name="PlaceHolder 1"/>
          <p:cNvSpPr>
            <a:spLocks noGrp="1"/>
          </p:cNvSpPr>
          <p:nvPr>
            <p:ph type="sldNum"/>
          </p:nvPr>
        </p:nvSpPr>
        <p:spPr>
          <a:xfrm>
            <a:off x="5689440" y="6475320"/>
            <a:ext cx="807480" cy="362520"/>
          </a:xfrm>
          <a:prstGeom prst="rect">
            <a:avLst/>
          </a:prstGeom>
          <a:noFill/>
          <a:ln w="9360">
            <a:noFill/>
          </a:ln>
        </p:spPr>
        <p:txBody>
          <a:bodyPr numCol="1" spcCol="0" lIns="0" rIns="0" tIns="0" bIns="0" anchor="t">
            <a:noAutofit/>
          </a:bodyPr>
          <a:p>
            <a:pPr algn="ct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en-US" sz="1200" spc="-1" strike="noStrike">
                <a:solidFill>
                  <a:srgbClr val="000000"/>
                </a:solidFill>
                <a:latin typeface="Times New Roman"/>
                <a:ea typeface="MS PGothic"/>
              </a:rPr>
              <a:t>Slide </a:t>
            </a:r>
            <a:fld id="{59862284-87C8-4ADD-AABB-BFAD1DEFDF60}" type="slidenum">
              <a:rPr b="0" lang="en-US" sz="1200" spc="-1" strike="noStrike">
                <a:solidFill>
                  <a:srgbClr val="000000"/>
                </a:solidFill>
                <a:latin typeface="Times New Roman"/>
                <a:ea typeface="MS PGothic"/>
              </a:rPr>
              <a:t>&lt;nummer&gt;</a:t>
            </a:fld>
            <a:endParaRPr b="0" lang="sv-SE" sz="1200" spc="-1" strike="noStrike">
              <a:latin typeface="Times New Roman"/>
            </a:endParaRPr>
          </a:p>
        </p:txBody>
      </p:sp>
      <p:sp>
        <p:nvSpPr>
          <p:cNvPr id="134" name="PlaceHolder 2"/>
          <p:cNvSpPr>
            <a:spLocks noGrp="1"/>
          </p:cNvSpPr>
          <p:nvPr>
            <p:ph type="dt"/>
          </p:nvPr>
        </p:nvSpPr>
        <p:spPr>
          <a:xfrm>
            <a:off x="914400" y="336600"/>
            <a:ext cx="3047040" cy="271800"/>
          </a:xfrm>
          <a:prstGeom prst="rect">
            <a:avLst/>
          </a:prstGeom>
          <a:noFill/>
          <a:ln w="9360">
            <a:noFill/>
          </a:ln>
        </p:spPr>
        <p:txBody>
          <a:bodyPr numCol="1" spcCol="0" lIns="0" rIns="0" tIns="0" bIns="0" anchor="b">
            <a:noAutofit/>
          </a:bodyPr>
          <a:p>
            <a:pP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en-US" sz="1800" spc="-1" strike="noStrike">
                <a:solidFill>
                  <a:srgbClr val="000000"/>
                </a:solidFill>
                <a:latin typeface="Times New Roman"/>
                <a:ea typeface="MS Gothic"/>
              </a:rPr>
              <a:t>July 2022</a:t>
            </a:r>
            <a:endParaRPr b="0" lang="sv-SE" sz="1800" spc="-1" strike="noStrike">
              <a:latin typeface="Times New Roman"/>
            </a:endParaRPr>
          </a:p>
        </p:txBody>
      </p:sp>
      <p:sp>
        <p:nvSpPr>
          <p:cNvPr id="135" name="PlaceHolder 3"/>
          <p:cNvSpPr>
            <a:spLocks noGrp="1"/>
          </p:cNvSpPr>
          <p:nvPr>
            <p:ph type="title"/>
          </p:nvPr>
        </p:nvSpPr>
        <p:spPr>
          <a:xfrm>
            <a:off x="990720" y="606600"/>
            <a:ext cx="10366200" cy="889560"/>
          </a:xfrm>
          <a:prstGeom prst="rect">
            <a:avLst/>
          </a:prstGeom>
          <a:noFill/>
          <a:ln w="9360">
            <a:noFill/>
          </a:ln>
        </p:spPr>
        <p:txBody>
          <a:bodyPr numCol="1" spcCol="0" lIns="92160" rIns="92160" tIns="46080" bIns="46080" anchor="ctr">
            <a:noAutofit/>
          </a:bodyPr>
          <a:p>
            <a:pPr algn="ctr">
              <a:lnSpc>
                <a:spcPct val="100000"/>
              </a:lnSpc>
              <a:buNone/>
            </a:pPr>
            <a:r>
              <a:rPr b="1" lang="en-US" sz="2800" spc="-1" strike="noStrike">
                <a:solidFill>
                  <a:srgbClr val="0070c0"/>
                </a:solidFill>
                <a:latin typeface="Times New Roman"/>
                <a:ea typeface="MS Gothic"/>
              </a:rPr>
              <a:t>Agenda</a:t>
            </a:r>
            <a:endParaRPr b="0" lang="sv-SE" sz="2800" spc="-1" strike="noStrike">
              <a:latin typeface="Arial"/>
            </a:endParaRPr>
          </a:p>
        </p:txBody>
      </p:sp>
      <p:sp>
        <p:nvSpPr>
          <p:cNvPr id="136" name="PlaceHolder 4"/>
          <p:cNvSpPr>
            <a:spLocks noGrp="1"/>
          </p:cNvSpPr>
          <p:nvPr>
            <p:ph/>
          </p:nvPr>
        </p:nvSpPr>
        <p:spPr>
          <a:xfrm>
            <a:off x="914400" y="1525680"/>
            <a:ext cx="10581840" cy="4925880"/>
          </a:xfrm>
          <a:prstGeom prst="rect">
            <a:avLst/>
          </a:prstGeom>
          <a:noFill/>
          <a:ln w="9360">
            <a:noFill/>
          </a:ln>
        </p:spPr>
        <p:txBody>
          <a:bodyPr numCol="1" spcCol="0" lIns="92160" rIns="92160" tIns="46080" bIns="46080" anchor="t">
            <a:noAutofit/>
          </a:bodyPr>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Meeting called to order</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Administrative items (IEEE 802 and IEEE SA required notices)</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Housekeeping reminder</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Review and approve agenda</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Main discussion items</a:t>
            </a:r>
            <a:endParaRPr b="0" lang="sv-SE" sz="1800" spc="-1" strike="noStrike">
              <a:latin typeface="Arial"/>
            </a:endParaRPr>
          </a:p>
          <a:p>
            <a:pPr lvl="1" marL="864000" indent="-324000" algn="just">
              <a:lnSpc>
                <a:spcPct val="100000"/>
              </a:lnSpc>
              <a:spcBef>
                <a:spcPts val="1134"/>
              </a:spcBef>
              <a:buClr>
                <a:srgbClr val="000000"/>
              </a:buClr>
              <a:buSzPct val="75000"/>
              <a:buFont typeface="Symbol" charset="2"/>
              <a:buChar char=""/>
              <a:tabLst>
                <a:tab algn="l" pos="230040"/>
              </a:tabLst>
            </a:pPr>
            <a:r>
              <a:rPr b="1" lang="en-US" sz="1800" spc="-7" strike="noStrike">
                <a:solidFill>
                  <a:srgbClr val="000000"/>
                </a:solidFill>
                <a:latin typeface="Times New Roman"/>
                <a:ea typeface="MS Gothic"/>
              </a:rPr>
              <a:t>Document 18-22-0074r0 contains the 2018 IEEE Standards Association (SA) position statement on Intelligent Spectrum Allocation and Management</a:t>
            </a:r>
            <a:endParaRPr b="0" lang="sv-SE" sz="1800" spc="-1" strike="noStrike">
              <a:latin typeface="Arial"/>
            </a:endParaRPr>
          </a:p>
          <a:p>
            <a:pPr lvl="1" marL="864000" indent="-324000" algn="just">
              <a:lnSpc>
                <a:spcPct val="100000"/>
              </a:lnSpc>
              <a:spcBef>
                <a:spcPts val="1134"/>
              </a:spcBef>
              <a:buClr>
                <a:srgbClr val="000000"/>
              </a:buClr>
              <a:buSzPct val="75000"/>
              <a:buFont typeface="Symbol" charset="2"/>
              <a:buChar char=""/>
              <a:tabLst>
                <a:tab algn="l" pos="230040"/>
              </a:tabLst>
            </a:pPr>
            <a:r>
              <a:rPr b="1" lang="en-US" sz="1800" spc="-7" strike="noStrike">
                <a:solidFill>
                  <a:srgbClr val="000000"/>
                </a:solidFill>
                <a:latin typeface="Times New Roman"/>
                <a:ea typeface="MS Gothic"/>
              </a:rPr>
              <a:t>Which was the target audience for this document? Was the target audience reached? Were other audiences reached by this document?</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Any other business</a:t>
            </a:r>
            <a:endParaRPr b="0" lang="sv-SE" sz="1800" spc="-1" strike="noStrike">
              <a:latin typeface="Arial"/>
            </a:endParaRPr>
          </a:p>
          <a:p>
            <a:pPr marL="230040" indent="-230040" algn="just">
              <a:lnSpc>
                <a:spcPct val="100000"/>
              </a:lnSpc>
              <a:spcBef>
                <a:spcPts val="601"/>
              </a:spcBef>
              <a:buClr>
                <a:srgbClr val="000000"/>
              </a:buClr>
              <a:buFont typeface="Times New Roman"/>
              <a:buChar char="•"/>
              <a:tabLst>
                <a:tab algn="l" pos="230040"/>
              </a:tabLst>
            </a:pPr>
            <a:r>
              <a:rPr b="1" lang="en-US" sz="1800" spc="-7" strike="noStrike">
                <a:solidFill>
                  <a:srgbClr val="000000"/>
                </a:solidFill>
                <a:latin typeface="Times New Roman"/>
                <a:ea typeface="MS Gothic"/>
              </a:rPr>
              <a:t>Adjourn</a:t>
            </a:r>
            <a:endParaRPr b="0" lang="sv-SE" sz="1800" spc="-1" strike="noStrike">
              <a:latin typeface="Arial"/>
            </a:endParaRPr>
          </a:p>
          <a:p>
            <a:pPr algn="just">
              <a:lnSpc>
                <a:spcPct val="100000"/>
              </a:lnSpc>
              <a:spcBef>
                <a:spcPts val="601"/>
              </a:spcBef>
              <a:buNone/>
              <a:tabLst>
                <a:tab algn="l" pos="230040"/>
              </a:tabLst>
            </a:pPr>
            <a:endParaRPr b="0" lang="sv-SE" sz="1800" spc="-1" strike="noStrike">
              <a:latin typeface="Arial"/>
            </a:endParaRPr>
          </a:p>
          <a:p>
            <a:pPr algn="just">
              <a:lnSpc>
                <a:spcPct val="100000"/>
              </a:lnSpc>
              <a:spcBef>
                <a:spcPts val="601"/>
              </a:spcBef>
              <a:buNone/>
              <a:tabLst>
                <a:tab algn="l" pos="230040"/>
              </a:tabLst>
            </a:pPr>
            <a:endParaRPr b="0" lang="sv-SE" sz="1800" spc="-1" strike="noStrike">
              <a:latin typeface="Arial"/>
            </a:endParaRPr>
          </a:p>
        </p:txBody>
      </p:sp>
      <p:sp>
        <p:nvSpPr>
          <p:cNvPr id="137" name=""/>
          <p:cNvSpPr/>
          <p:nvPr/>
        </p:nvSpPr>
        <p:spPr>
          <a:xfrm>
            <a:off x="8460000" y="6480000"/>
            <a:ext cx="2879640" cy="253080"/>
          </a:xfrm>
          <a:prstGeom prst="rect">
            <a:avLst/>
          </a:prstGeom>
          <a:noFill/>
          <a:ln w="0">
            <a:noFill/>
          </a:ln>
        </p:spPr>
        <p:style>
          <a:lnRef idx="0"/>
          <a:fillRef idx="0"/>
          <a:effectRef idx="0"/>
          <a:fontRef idx="minor"/>
        </p:style>
        <p:txBody>
          <a:bodyPr lIns="90000" rIns="90000" tIns="45000" bIns="45000" anchor="t">
            <a:noAutofit/>
          </a:bodyPr>
          <a:p>
            <a:pPr algn="r">
              <a:lnSpc>
                <a:spcPct val="100000"/>
              </a:lnSpc>
              <a:buNone/>
            </a:pPr>
            <a:r>
              <a:rPr b="0" lang="sv-SE" sz="1100" spc="-1" strike="noStrike">
                <a:latin typeface="DejaVu Serif"/>
              </a:rPr>
              <a:t>Amelia Andersdotter (Sky Group)</a:t>
            </a:r>
            <a:endParaRPr b="0" lang="sv-SE" sz="11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802-11-Submission</Template>
  <TotalTime>68943</TotalTime>
  <Application>LibreOffice/7.2.7.2$Linux_X86_64 LibreOffice_project/20$Build-2</Application>
  <AppVersion>15.0000</AppVersion>
  <Words>2429</Words>
  <Paragraphs>413</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category>IEEE 802.18 RR-TAG agenda</cp:category>
  <dcterms:created xsi:type="dcterms:W3CDTF">2016-03-03T14:54:45Z</dcterms:created>
  <dc:creator/>
  <dc:description/>
  <cp:keywords>21 21 21 21 July 2022</cp:keywords>
  <dc:language>sv-SE</dc:language>
  <cp:lastModifiedBy>Amelia Andersdotter</cp:lastModifiedBy>
  <cp:lastPrinted>1601-01-01T00:00:00Z</cp:lastPrinted>
  <dcterms:modified xsi:type="dcterms:W3CDTF">2022-07-22T09:19:03Z</dcterms:modified>
  <cp:revision>4721</cp:revision>
  <dc:subject/>
  <dc:title>22/0075r0</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22</vt:i4>
  </property>
  <property fmtid="{D5CDD505-2E9C-101B-9397-08002B2CF9AE}" pid="3" name="PresentationFormat">
    <vt:lpwstr>Widescreen</vt:lpwstr>
  </property>
  <property fmtid="{D5CDD505-2E9C-101B-9397-08002B2CF9AE}" pid="4" name="Slides">
    <vt:i4>25</vt:i4>
  </property>
</Properties>
</file>