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83" r:id="rId12"/>
    <p:sldId id="877" r:id="rId13"/>
    <p:sldId id="882" r:id="rId14"/>
    <p:sldId id="869" r:id="rId15"/>
    <p:sldId id="878" r:id="rId16"/>
    <p:sldId id="868" r:id="rId17"/>
    <p:sldId id="871" r:id="rId18"/>
    <p:sldId id="873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41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4-01-0000-teleconference-minutes-2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6-00-0000-teleconference-minutes-9-june-2022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9-0000-status-of-ongoing-consultations-and-tag-documents-for-approval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5" Type="http://schemas.openxmlformats.org/officeDocument/2006/relationships/hyperlink" Target="https://portal.etsi.org/Meetings.aspx#/meeting?MtgId=44276" TargetMode="External"/><Relationship Id="rId4" Type="http://schemas.openxmlformats.org/officeDocument/2006/relationships/hyperlink" Target="https://portal.etsi.org/Meetings.aspx#/meeting?MtgId=44275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7/july-2022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c.gc.ca/eic/site/smt-gst.nsf/eng/sf11782.html" TargetMode="External"/><Relationship Id="rId4" Type="http://schemas.openxmlformats.org/officeDocument/2006/relationships/hyperlink" Target=".%20https:/www.fcc.gov/news-events/events/open-commission-meeting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Series-on-Expanding-Wireless-Access-Opportunity-EWAO-a9975f51264d476eb1d154264cf2828a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62-00-0000-rr-tag-2022-july-plenary-agenda.ppt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4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18-22/0064r1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#3:  To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9</a:t>
            </a:r>
            <a:r>
              <a:rPr lang="en-US" sz="1800" spc="-5" dirty="0" smtClean="0">
                <a:latin typeface="+mj-lt"/>
                <a:cs typeface="Arial"/>
              </a:rPr>
              <a:t>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18-22/0066r0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18-22/0035r19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Japan MIC:  Call for opinions on Japan’s approach to WRC-23 (Draft)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consultation on </a:t>
            </a:r>
            <a:r>
              <a:rPr lang="en-GB" sz="1400" dirty="0" smtClean="0">
                <a:solidFill>
                  <a:srgbClr val="FF0000"/>
                </a:solidFill>
              </a:rPr>
              <a:t>proposals </a:t>
            </a:r>
            <a:r>
              <a:rPr lang="en-GB" sz="1400" dirty="0">
                <a:solidFill>
                  <a:srgbClr val="FF0000"/>
                </a:solidFill>
              </a:rPr>
              <a:t>to amend the authorisation conditions for the use of certain Short-Range </a:t>
            </a:r>
            <a:r>
              <a:rPr lang="en-GB" sz="1400" dirty="0" smtClean="0">
                <a:solidFill>
                  <a:srgbClr val="FF0000"/>
                </a:solidFill>
              </a:rPr>
              <a:t>Devices</a:t>
            </a:r>
            <a:endParaRPr lang="en-US" sz="14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#114b, TR 103 </a:t>
            </a:r>
            <a:r>
              <a:rPr lang="en-US" sz="1400" kern="1200" dirty="0" smtClean="0">
                <a:latin typeface="+mj-lt"/>
                <a:hlinkClick r:id="rId3"/>
              </a:rPr>
              <a:t>721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2022-07-19T09:00+02:00 until </a:t>
            </a:r>
            <a:r>
              <a:rPr lang="en-US" sz="1400" kern="1200" dirty="0" smtClean="0">
                <a:latin typeface="+mj-lt"/>
              </a:rPr>
              <a:t>2022-07-19T12:15+02:00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5"/>
              </a:rPr>
              <a:t>Ad </a:t>
            </a:r>
            <a:r>
              <a:rPr lang="en-US" sz="1400" kern="1200" dirty="0">
                <a:latin typeface="+mj-lt"/>
                <a:hlinkClick r:id="rId5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5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6"/>
              </a:rPr>
              <a:t>Liaison</a:t>
            </a:r>
            <a:r>
              <a:rPr lang="en-US" sz="1600" spc="-5" dirty="0" smtClean="0">
                <a:cs typeface="Arial"/>
              </a:rPr>
              <a:t> from ETSI TC ERM on the topic of UWB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14 July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2 June 2022, Canada ISED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publishes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dirty="0"/>
              <a:t>SPR-APD — Supplementary Procedure for Assessing Specific Absorption Rate (SAR) and Absorbed Power Density (APD) Compliance of Portable Devices in the 6 GHz Band (5925-7125 MHz</a:t>
            </a:r>
            <a:r>
              <a:rPr lang="en-US" sz="1600" dirty="0" smtClean="0"/>
              <a:t>), which sets </a:t>
            </a:r>
            <a:r>
              <a:rPr lang="en-US" sz="1600" dirty="0"/>
              <a:t>out the general test methods to be followed when carrying out a </a:t>
            </a:r>
            <a:r>
              <a:rPr lang="en-US" sz="1600" dirty="0" smtClean="0"/>
              <a:t>SAR </a:t>
            </a:r>
            <a:r>
              <a:rPr lang="en-US" sz="1600" dirty="0"/>
              <a:t>and </a:t>
            </a:r>
            <a:r>
              <a:rPr lang="en-US" sz="1600" dirty="0" smtClean="0"/>
              <a:t>APD </a:t>
            </a:r>
            <a:r>
              <a:rPr lang="en-US" sz="1600" dirty="0"/>
              <a:t>compliance assessment of portable devices overlapping the 6 GHz frequency band that are subject to </a:t>
            </a:r>
            <a:r>
              <a:rPr lang="en-US" sz="1600" dirty="0" smtClean="0"/>
              <a:t>RSS-248.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and 2 June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18-22/0062r0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spcBef>
                <a:spcPts val="5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Two </a:t>
            </a:r>
            <a:r>
              <a:rPr lang="en-US" sz="1400" spc="-5" dirty="0">
                <a:cs typeface="Arial"/>
              </a:rPr>
              <a:t>meeting </a:t>
            </a:r>
            <a:r>
              <a:rPr lang="en-US" sz="1400" spc="-5" dirty="0" smtClean="0">
                <a:cs typeface="Arial"/>
              </a:rPr>
              <a:t>slots:  </a:t>
            </a:r>
            <a:r>
              <a:rPr lang="en-US" sz="1400" spc="-5" dirty="0">
                <a:cs typeface="Arial"/>
              </a:rPr>
              <a:t>Tuesday AM2 </a:t>
            </a:r>
            <a:r>
              <a:rPr lang="en-US" sz="1400" spc="-5" dirty="0" smtClean="0">
                <a:cs typeface="Arial"/>
              </a:rPr>
              <a:t>(1030 ET to 1230 ET) and </a:t>
            </a:r>
            <a:r>
              <a:rPr lang="en-US" sz="1400" spc="-5" dirty="0">
                <a:cs typeface="Arial"/>
              </a:rPr>
              <a:t>Thursday </a:t>
            </a:r>
            <a:r>
              <a:rPr lang="en-US" sz="1400" spc="-5" dirty="0" smtClean="0">
                <a:cs typeface="Arial"/>
              </a:rPr>
              <a:t>AM1 (0800 ET to 1000 ET)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b="1" spc="-5" dirty="0" smtClean="0">
                <a:solidFill>
                  <a:srgbClr val="FF0000"/>
                </a:solidFill>
                <a:cs typeface="Arial"/>
              </a:rPr>
              <a:t>30 </a:t>
            </a:r>
            <a:r>
              <a:rPr lang="en-US" sz="1600" b="1" spc="-5" dirty="0" smtClean="0">
                <a:solidFill>
                  <a:srgbClr val="FF0000"/>
                </a:solidFill>
                <a:cs typeface="Arial"/>
              </a:rPr>
              <a:t>June </a:t>
            </a:r>
            <a:r>
              <a:rPr lang="en-US" sz="1600" b="1" spc="-5" dirty="0" smtClean="0">
                <a:solidFill>
                  <a:srgbClr val="FF0000"/>
                </a:solidFill>
                <a:cs typeface="Arial"/>
              </a:rPr>
              <a:t>2022 (i.e., no call on 23 June 2022)</a:t>
            </a:r>
            <a:endParaRPr lang="en-US" sz="16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802.18/802.19 IEEE 802 Wireless Standards Frequency Table ad-hoc teleconference: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</a:t>
            </a:r>
            <a:r>
              <a:rPr lang="en-US" sz="1600" spc="-5" dirty="0" smtClean="0">
                <a:cs typeface="Arial"/>
              </a:rPr>
              <a:t>Tuesday, </a:t>
            </a:r>
            <a:r>
              <a:rPr lang="en-US" sz="1600" b="1" spc="-5" dirty="0" smtClean="0">
                <a:solidFill>
                  <a:srgbClr val="FF0000"/>
                </a:solidFill>
                <a:cs typeface="Arial"/>
              </a:rPr>
              <a:t>26 July 2022 </a:t>
            </a:r>
            <a:r>
              <a:rPr lang="en-US" sz="1600" b="1" spc="-5" smtClean="0">
                <a:solidFill>
                  <a:srgbClr val="FF0000"/>
                </a:solidFill>
                <a:cs typeface="Arial"/>
              </a:rPr>
              <a:t>(i.e., no call on 28 June 2022)</a:t>
            </a:r>
            <a:endParaRPr lang="en-US" sz="16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for plenary and teleconference calls is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available at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sz="1400" b="1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67689</TotalTime>
  <Words>2086</Words>
  <Application>Microsoft Office PowerPoint</Application>
  <PresentationFormat>Widescreen</PresentationFormat>
  <Paragraphs>361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 (1)</vt:lpstr>
      <vt:lpstr>Administrative motions (2)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22/0065r0</dc:title>
  <dc:creator/>
  <cp:keywords>16 June 2022</cp:keywords>
  <cp:lastModifiedBy>Edward Au</cp:lastModifiedBy>
  <cp:revision>4642</cp:revision>
  <cp:lastPrinted>1601-01-01T00:00:00Z</cp:lastPrinted>
  <dcterms:created xsi:type="dcterms:W3CDTF">2016-03-03T14:54:45Z</dcterms:created>
  <dcterms:modified xsi:type="dcterms:W3CDTF">2022-06-15T16:56:19Z</dcterms:modified>
  <cp:category>IEEE 802.18 RR-TAG agenda</cp:category>
</cp:coreProperties>
</file>