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256" r:id="rId2"/>
    <p:sldId id="892" r:id="rId3"/>
    <p:sldId id="863" r:id="rId4"/>
    <p:sldId id="857" r:id="rId5"/>
    <p:sldId id="329" r:id="rId6"/>
    <p:sldId id="604" r:id="rId7"/>
    <p:sldId id="624" r:id="rId8"/>
    <p:sldId id="605" r:id="rId9"/>
    <p:sldId id="843" r:id="rId10"/>
    <p:sldId id="914" r:id="rId11"/>
    <p:sldId id="866" r:id="rId12"/>
    <p:sldId id="845" r:id="rId13"/>
    <p:sldId id="878" r:id="rId14"/>
    <p:sldId id="893" r:id="rId15"/>
    <p:sldId id="894" r:id="rId16"/>
    <p:sldId id="856" r:id="rId17"/>
    <p:sldId id="864" r:id="rId18"/>
    <p:sldId id="879" r:id="rId19"/>
    <p:sldId id="880" r:id="rId20"/>
    <p:sldId id="912" r:id="rId21"/>
    <p:sldId id="913" r:id="rId22"/>
    <p:sldId id="908" r:id="rId23"/>
    <p:sldId id="909" r:id="rId24"/>
    <p:sldId id="911" r:id="rId25"/>
    <p:sldId id="900" r:id="rId26"/>
    <p:sldId id="901" r:id="rId27"/>
    <p:sldId id="915" r:id="rId28"/>
    <p:sldId id="887" r:id="rId29"/>
    <p:sldId id="888"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87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1566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251631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259994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553556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1070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90821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28"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206392819"/>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endPar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smtClean="0"/>
                        <a:t>Closing</a:t>
                      </a:r>
                      <a:endParaRPr lang="en-US" dirty="0" smtClean="0"/>
                    </a:p>
                    <a:p>
                      <a:pPr algn="ctr"/>
                      <a:r>
                        <a:rPr lang="en-US" sz="1400" dirty="0" smtClean="0"/>
                        <a:t>(Salon 2, Level LA)</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LA)</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report to the IEEE 802 LMSC Standards Committee: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chemeClr val="tx1"/>
                </a:solidFill>
                <a:latin typeface="+mj-lt"/>
                <a:cs typeface="Arial"/>
                <a:hlinkClick r:id="rId3"/>
              </a:rPr>
              <a:t>18-22/0035</a:t>
            </a:r>
            <a:endParaRPr lang="en-US" sz="18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01135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6632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spc="-5" dirty="0">
                <a:cs typeface="Arial"/>
              </a:rPr>
              <a:t>Motion:  Weekly teleconference </a:t>
            </a:r>
            <a:r>
              <a:rPr lang="en-US" sz="1800" spc="-5" dirty="0" smtClean="0">
                <a:cs typeface="Arial"/>
              </a:rPr>
              <a:t>calls</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chemeClr val="tx1"/>
                </a:solidFill>
                <a:latin typeface="+mj-lt"/>
                <a:cs typeface="Arial"/>
                <a:hlinkClick r:id="rId3"/>
              </a:rPr>
              <a:t>18-22/0035</a:t>
            </a:r>
            <a:endParaRPr lang="en-US" sz="18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71665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99602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US$950.00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b="1" dirty="0" smtClean="0">
                <a:solidFill>
                  <a:srgbClr val="FF0000"/>
                </a:solidFill>
              </a:rPr>
              <a:t>Early </a:t>
            </a:r>
            <a:r>
              <a:rPr lang="en-US" sz="1400" b="1" dirty="0">
                <a:solidFill>
                  <a:srgbClr val="FF0000"/>
                </a:solidFill>
              </a:rPr>
              <a:t>Bird: When the </a:t>
            </a:r>
            <a:r>
              <a:rPr lang="en-US" sz="1400" b="1" u="sng" dirty="0">
                <a:solidFill>
                  <a:srgbClr val="FF0000"/>
                </a:solidFill>
              </a:rPr>
              <a:t>Early Bird Guest Room Block is sold out or 5:00 PM Hawaii Time </a:t>
            </a:r>
            <a:r>
              <a:rPr lang="en-US" sz="1400" b="1" u="sng" dirty="0" smtClean="0">
                <a:solidFill>
                  <a:srgbClr val="FF0000"/>
                </a:solidFill>
              </a:rPr>
              <a:t>13 June 2022</a:t>
            </a:r>
            <a:r>
              <a:rPr lang="en-US" sz="1400" b="1" u="sng" dirty="0">
                <a:solidFill>
                  <a:srgbClr val="FF0000"/>
                </a:solidFill>
              </a:rPr>
              <a:t> whichever comes </a:t>
            </a:r>
            <a:r>
              <a:rPr lang="en-US" sz="1400" b="1" u="sng" dirty="0" smtClean="0">
                <a:solidFill>
                  <a:srgbClr val="FF0000"/>
                </a:solidFill>
              </a:rPr>
              <a:t>first</a:t>
            </a:r>
            <a:r>
              <a:rPr lang="en-US" sz="1400" b="1" dirty="0" smtClean="0">
                <a:solidFill>
                  <a:srgbClr val="FF0000"/>
                </a:solidFill>
              </a:rPr>
              <a:t>.</a:t>
            </a:r>
          </a:p>
          <a:p>
            <a:pPr marL="1030288" marR="117475" lvl="2" indent="-230188" algn="just">
              <a:buFont typeface="Times New Roman" pitchFamily="16" charset="0"/>
              <a:buChar char="•"/>
              <a:tabLst>
                <a:tab pos="230188" algn="l"/>
              </a:tabLst>
            </a:pPr>
            <a:r>
              <a:rPr lang="en-US" sz="1400" dirty="0" smtClean="0"/>
              <a:t>Standard</a:t>
            </a:r>
            <a:r>
              <a:rPr lang="en-US" sz="1400" dirty="0"/>
              <a:t>: When the Standard Guest Room Block is sold out or 5:00 PM Hawaii Time </a:t>
            </a:r>
            <a:r>
              <a:rPr lang="en-US" sz="1400" dirty="0" smtClean="0"/>
              <a:t>15 August</a:t>
            </a:r>
            <a:r>
              <a:rPr lang="en-US" sz="1400" dirty="0"/>
              <a:t> 2022 whichever comes first.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a:t>
            </a:r>
            <a:r>
              <a:rPr lang="en-US" sz="1800" smtClean="0"/>
              <a:t>January 2023</a:t>
            </a:r>
            <a:r>
              <a:rPr lang="en-US" sz="1800" spc="-5"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4086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32</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28</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a:t>
            </a:r>
            <a:r>
              <a:rPr lang="en-US" sz="1600" spc="-5" dirty="0" smtClean="0">
                <a:cs typeface="Arial" panose="020B0604020202020204" pitchFamily="34" charset="0"/>
              </a:rPr>
              <a:t>2022 were </a:t>
            </a:r>
            <a:r>
              <a:rPr lang="en-US" sz="1600" spc="-5" dirty="0">
                <a:cs typeface="Arial" panose="020B0604020202020204" pitchFamily="34" charset="0"/>
              </a:rPr>
              <a:t>approved and announced </a:t>
            </a:r>
            <a:r>
              <a:rPr lang="en-US" sz="1600" spc="-5" dirty="0" smtClean="0">
                <a:cs typeface="Arial" panose="020B0604020202020204" pitchFamily="34" charset="0"/>
              </a:rPr>
              <a:t>since the 2021 November plenary</a:t>
            </a:r>
            <a:r>
              <a:rPr lang="en-US" sz="1600" spc="-5" dirty="0">
                <a:cs typeface="Arial" panose="020B0604020202020204" pitchFamily="34" charset="0"/>
              </a:rPr>
              <a:t>.  </a:t>
            </a: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44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67004</TotalTime>
  <Words>2093</Words>
  <Application>Microsoft Office PowerPoint</Application>
  <PresentationFormat>Widescreen</PresentationFormat>
  <Paragraphs>445</Paragraphs>
  <Slides>29</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Meeting at a glance</vt:lpstr>
      <vt:lpstr>Tuesday AM2, 12 July 2022, Agenda</vt:lpstr>
      <vt:lpstr>Administrative motions</vt:lpstr>
      <vt:lpstr>Progress since the 2022 May wireless interim</vt:lpstr>
      <vt:lpstr>Status of ongoing consultations</vt:lpstr>
      <vt:lpstr>General discussion items</vt:lpstr>
      <vt:lpstr>Any other business</vt:lpstr>
      <vt:lpstr>Recess until Thursday AM1, 14 July 2022</vt:lpstr>
      <vt:lpstr>Thursday AM1, 14 July 2022 Agenda</vt:lpstr>
      <vt:lpstr>Administrative motion</vt:lpstr>
      <vt:lpstr>Status of ongoing consultations</vt:lpstr>
      <vt:lpstr>General discussion items</vt:lpstr>
      <vt:lpstr>Meeting and hotel reservation for the 2022 September Interim (1)</vt:lpstr>
      <vt:lpstr>Meeting and hotel reservation for the 2022 September Interim (2)</vt:lpstr>
      <vt:lpstr>Type of participation in the 2022 September Interim</vt:lpstr>
      <vt:lpstr>Future meetings and Webex meeting invite (1)</vt:lpstr>
      <vt:lpstr>Future meetings and Webex meeting invite (2)</vt:lpstr>
      <vt:lpstr>Administrative motion on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22/0062r0</dc:title>
  <dc:creator/>
  <cp:keywords>2022 July plenary</cp:keywords>
  <cp:lastModifiedBy>Edward Au</cp:lastModifiedBy>
  <cp:revision>4537</cp:revision>
  <cp:lastPrinted>1601-01-01T00:00:00Z</cp:lastPrinted>
  <dcterms:created xsi:type="dcterms:W3CDTF">2016-03-03T14:54:45Z</dcterms:created>
  <dcterms:modified xsi:type="dcterms:W3CDTF">2022-06-08T18:15:41Z</dcterms:modified>
  <cp:category>IEEE 802.18 RR-TAG agenda</cp:category>
</cp:coreProperties>
</file>