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892" r:id="rId3"/>
    <p:sldId id="863" r:id="rId4"/>
    <p:sldId id="857" r:id="rId5"/>
    <p:sldId id="329" r:id="rId6"/>
    <p:sldId id="604" r:id="rId7"/>
    <p:sldId id="624" r:id="rId8"/>
    <p:sldId id="605" r:id="rId9"/>
    <p:sldId id="843" r:id="rId10"/>
    <p:sldId id="866" r:id="rId11"/>
    <p:sldId id="845" r:id="rId12"/>
    <p:sldId id="871" r:id="rId13"/>
    <p:sldId id="878" r:id="rId14"/>
    <p:sldId id="889" r:id="rId15"/>
    <p:sldId id="856" r:id="rId16"/>
    <p:sldId id="864" r:id="rId17"/>
    <p:sldId id="879" r:id="rId18"/>
    <p:sldId id="880" r:id="rId19"/>
    <p:sldId id="881" r:id="rId20"/>
    <p:sldId id="883" r:id="rId21"/>
    <p:sldId id="890" r:id="rId22"/>
    <p:sldId id="891" r:id="rId23"/>
    <p:sldId id="887" r:id="rId24"/>
    <p:sldId id="888"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447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11787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15637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65903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7055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110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7126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28-01-0000-minutes-10-17mar22-rrtag-pleanry-mco.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45&amp;is_year=2022"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May 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6–19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45"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12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March plenary</a:t>
            </a:r>
          </a:p>
          <a:p>
            <a:pPr marL="230188" marR="117475" indent="-230188" algn="just">
              <a:buChar char="•"/>
              <a:tabLst>
                <a:tab pos="230188" algn="l"/>
              </a:tabLst>
            </a:pPr>
            <a:r>
              <a:rPr lang="en-US" sz="1800" spc="-5" dirty="0" smtClean="0">
                <a:latin typeface="+mj-lt"/>
                <a:cs typeface="Arial"/>
              </a:rPr>
              <a:t>Progress since the 2022 March plenary</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19 May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RR-TAG 2022 March plenary session as </a:t>
            </a:r>
            <a:r>
              <a:rPr lang="en-US" sz="1800" spc="-5" dirty="0">
                <a:latin typeface="+mj-lt"/>
                <a:cs typeface="Arial"/>
              </a:rPr>
              <a:t>shown in the document </a:t>
            </a:r>
            <a:r>
              <a:rPr lang="en-US" sz="1800" spc="-5" dirty="0" smtClean="0">
                <a:latin typeface="+mj-lt"/>
                <a:cs typeface="Arial"/>
                <a:hlinkClick r:id="rId3"/>
              </a:rPr>
              <a:t>18-22/0028r1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42437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 opening report:  </a:t>
            </a:r>
            <a:r>
              <a:rPr lang="en-US" sz="1800" spc="-5" dirty="0" smtClean="0">
                <a:solidFill>
                  <a:srgbClr val="FF0000"/>
                </a:solidFill>
                <a:latin typeface="+mj-lt"/>
                <a:cs typeface="Arial"/>
                <a:hlinkClick r:id="rId3"/>
              </a:rPr>
              <a:t>18-22/0045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43933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19 May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Thursday, 19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_______ until 19 May 2022</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19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2022 July Plenary</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1867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May IEEE 802 Wireless Interim </a:t>
            </a:r>
            <a:r>
              <a:rPr lang="en-US" altLang="en-US" sz="1800" b="1" dirty="0" smtClean="0">
                <a:solidFill>
                  <a:schemeClr val="tx1"/>
                </a:solidFill>
                <a:latin typeface="+mj-lt"/>
                <a:cs typeface="Arial" panose="020B0604020202020204" pitchFamily="34" charset="0"/>
              </a:rPr>
              <a:t>is held </a:t>
            </a:r>
            <a:r>
              <a:rPr lang="en-US" altLang="en-US" sz="1800" b="1" dirty="0">
                <a:solidFill>
                  <a:schemeClr val="tx1"/>
                </a:solidFill>
                <a:latin typeface="+mj-lt"/>
                <a:cs typeface="Arial" panose="020B0604020202020204" pitchFamily="34" charset="0"/>
              </a:rPr>
              <a:t>electronically only via a paid registration fee, </a:t>
            </a:r>
            <a:r>
              <a:rPr lang="en-US" altLang="en-US" sz="1800" b="1" dirty="0" smtClean="0">
                <a:solidFill>
                  <a:schemeClr val="tx1"/>
                </a:solidFill>
                <a:latin typeface="+mj-lt"/>
                <a:cs typeface="Arial" panose="020B0604020202020204" pitchFamily="34" charset="0"/>
              </a:rPr>
              <a:t>       from 6 May 2022 to 19 May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in order to </a:t>
            </a:r>
            <a:r>
              <a:rPr lang="en-US" altLang="en-US" sz="1800" b="1" dirty="0" smtClean="0">
                <a:solidFill>
                  <a:schemeClr val="tx1"/>
                </a:solidFill>
                <a:latin typeface="+mj-lt"/>
                <a:cs typeface="Arial" panose="020B0604020202020204" pitchFamily="34" charset="0"/>
              </a:rPr>
              <a:t>attend.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touchpoint.eventsair.com/2022-may-ieee-802-wireless-interim-session</a:t>
            </a:r>
            <a:endParaRPr lang="en-US" altLang="en-US" sz="1800" b="1" dirty="0" smtClean="0">
              <a:solidFill>
                <a:schemeClr val="tx1"/>
              </a:solidFill>
              <a:latin typeface="+mj-lt"/>
              <a:cs typeface="Arial" panose="020B0604020202020204" pitchFamily="34" charset="0"/>
            </a:endParaRP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calls,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dead 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10928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8895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47497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July Plenary from 10 July 2022 to 15 July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t>
            </a:r>
            <a:r>
              <a:rPr lang="en-US" sz="1400" spc="-5" smtClean="0">
                <a:cs typeface="Arial"/>
              </a:rPr>
              <a:t>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26 May 2022</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Weekly teleconference calls till 22 September 2022, were approved and announced at the end of the November 2021 plenary. </a:t>
            </a:r>
            <a:endParaRPr lang="en-US" sz="1600" spc="-5" dirty="0" smtClean="0">
              <a:cs typeface="Arial" panose="020B0604020202020204" pitchFamily="34" charset="0"/>
            </a:endParaRPr>
          </a:p>
          <a:p>
            <a:pPr marL="630238" marR="117475" lvl="1" indent="-230188" algn="just">
              <a:buFont typeface="Times New Roman" pitchFamily="16" charset="0"/>
              <a:buChar char="•"/>
              <a:tabLst>
                <a:tab pos="230188" algn="l"/>
              </a:tabLst>
            </a:pPr>
            <a:r>
              <a:rPr lang="en-US" sz="1600" dirty="0" smtClean="0">
                <a:solidFill>
                  <a:srgbClr val="FF0000"/>
                </a:solidFill>
                <a:cs typeface="Arial" panose="020B0604020202020204" pitchFamily="34" charset="0"/>
              </a:rPr>
              <a:t>Call </a:t>
            </a:r>
            <a:r>
              <a:rPr lang="en-US" sz="1600" dirty="0">
                <a:solidFill>
                  <a:srgbClr val="FF0000"/>
                </a:solidFill>
                <a:cs typeface="Arial" panose="020B0604020202020204" pitchFamily="34" charset="0"/>
              </a:rPr>
              <a:t>in info is available at </a:t>
            </a:r>
            <a:r>
              <a:rPr lang="en-US" sz="1600" dirty="0" smtClean="0">
                <a:solidFill>
                  <a:srgbClr val="FF0000"/>
                </a:solidFill>
                <a:cs typeface="Arial" panose="020B0604020202020204" pitchFamily="34" charset="0"/>
                <a:hlinkClick r:id="rId3"/>
              </a:rPr>
              <a:t>18-16/0038r21</a:t>
            </a:r>
            <a:r>
              <a:rPr lang="en-US" sz="1600" dirty="0" smtClean="0">
                <a:solidFill>
                  <a:srgbClr val="FF0000"/>
                </a:solidFill>
                <a:cs typeface="Arial" panose="020B0604020202020204" pitchFamily="34" charset="0"/>
              </a:rPr>
              <a:t> (UPDATED!).</a:t>
            </a:r>
            <a:endParaRPr lang="en-US" sz="1400" b="1"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a:t>
            </a:r>
            <a:r>
              <a:rPr lang="en-US" altLang="en-US" sz="1800" b="1" dirty="0" smtClean="0">
                <a:solidFill>
                  <a:schemeClr val="tx1"/>
                </a:solidFill>
                <a:cs typeface="Arial" panose="020B0604020202020204" pitchFamily="34" charset="0"/>
                <a:hlinkClick r:id="rId3"/>
              </a:rPr>
              <a:t>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2000" b="1" dirty="0" smtClean="0">
                <a:solidFill>
                  <a:schemeClr val="tx1"/>
                </a:solidFill>
                <a:cs typeface="Arial" panose="020B0604020202020204" pitchFamily="34" charset="0"/>
              </a:rPr>
              <a:t>RR-TAG Policies and Procedures</a:t>
            </a:r>
            <a:endParaRPr lang="en-US" altLang="en-US" sz="20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used </a:t>
            </a:r>
            <a:r>
              <a:rPr lang="en-US" sz="1600" spc="-5" dirty="0">
                <a:latin typeface="+mj-lt"/>
                <a:cs typeface="Arial"/>
              </a:rPr>
              <a:t>for this </a:t>
            </a:r>
            <a:r>
              <a:rPr lang="en-US" sz="1600" spc="-5" dirty="0" smtClean="0">
                <a:latin typeface="+mj-lt"/>
                <a:cs typeface="Arial"/>
              </a:rPr>
              <a:t>session</a:t>
            </a:r>
          </a:p>
          <a:p>
            <a:pPr marL="1030288" marR="117475" lvl="2" indent="-230188" algn="just">
              <a:spcBef>
                <a:spcPts val="0"/>
              </a:spcBef>
              <a:buChar char="•"/>
              <a:tabLst>
                <a:tab pos="230188" algn="l"/>
              </a:tabLst>
            </a:pPr>
            <a:r>
              <a:rPr lang="en-US" sz="1600" spc="-5" dirty="0">
                <a:latin typeface="+mj-lt"/>
                <a:cs typeface="Arial"/>
                <a:hlinkClick r:id="rId3"/>
              </a:rPr>
              <a:t>https://imat.ieee.org/my-site/home</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66630</TotalTime>
  <Words>1712</Words>
  <Application>Microsoft Office PowerPoint</Application>
  <PresentationFormat>Widescreen</PresentationFormat>
  <Paragraphs>348</Paragraphs>
  <Slides>24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Monotype Sorts</vt:lpstr>
      <vt:lpstr>MS Gothic</vt:lpstr>
      <vt:lpstr>MS PGothic</vt:lpstr>
      <vt:lpstr>Arial</vt:lpstr>
      <vt:lpstr>Calibri</vt:lpstr>
      <vt:lpstr>Times New Roman</vt:lpstr>
      <vt:lpstr>Office Theme</vt:lpstr>
      <vt:lpstr>Document</vt:lpstr>
      <vt:lpstr>IEEE 802.18 RR-TAG 2022 May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12 May 2022 Agenda</vt:lpstr>
      <vt:lpstr>Administrative motions</vt:lpstr>
      <vt:lpstr>Status of ongoing consultations</vt:lpstr>
      <vt:lpstr>Progress since the 2022 March plenary</vt:lpstr>
      <vt:lpstr>General discussion items</vt:lpstr>
      <vt:lpstr>Any other business</vt:lpstr>
      <vt:lpstr>Recess until 19 May 2022</vt:lpstr>
      <vt:lpstr>19 May 2022 Agenda</vt:lpstr>
      <vt:lpstr>Administrative motions</vt:lpstr>
      <vt:lpstr>Status of ongoing consultations</vt:lpstr>
      <vt:lpstr>General discussion items</vt:lpstr>
      <vt:lpstr>Meeting and hotel reservation for the 2022 July Plenary (1)</vt:lpstr>
      <vt:lpstr>Meeting and hotel reservation for the 2022 July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22/0044r0</dc:title>
  <dc:creator>Holcomb, Jay</dc:creator>
  <cp:keywords>2022 May Wireless Interim</cp:keywords>
  <cp:lastModifiedBy>Edward Au</cp:lastModifiedBy>
  <cp:revision>4452</cp:revision>
  <cp:lastPrinted>1601-01-01T00:00:00Z</cp:lastPrinted>
  <dcterms:created xsi:type="dcterms:W3CDTF">2016-03-03T14:54:45Z</dcterms:created>
  <dcterms:modified xsi:type="dcterms:W3CDTF">2022-05-05T20:22:09Z</dcterms:modified>
  <cp:category>IEEE 802.18 RR-TAG agenda</cp:category>
</cp:coreProperties>
</file>