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56" r:id="rId2"/>
    <p:sldId id="341" r:id="rId3"/>
    <p:sldId id="329" r:id="rId4"/>
    <p:sldId id="604" r:id="rId5"/>
    <p:sldId id="624" r:id="rId6"/>
    <p:sldId id="605" r:id="rId7"/>
    <p:sldId id="516" r:id="rId8"/>
    <p:sldId id="744" r:id="rId9"/>
    <p:sldId id="750" r:id="rId10"/>
    <p:sldId id="747" r:id="rId11"/>
    <p:sldId id="780" r:id="rId12"/>
    <p:sldId id="498" r:id="rId13"/>
    <p:sldId id="746" r:id="rId14"/>
    <p:sldId id="402" r:id="rId15"/>
    <p:sldId id="403" r:id="rId16"/>
    <p:sldId id="779"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5202" autoAdjust="0"/>
  </p:normalViewPr>
  <p:slideViewPr>
    <p:cSldViewPr>
      <p:cViewPr varScale="1">
        <p:scale>
          <a:sx n="105" d="100"/>
          <a:sy n="105" d="100"/>
        </p:scale>
        <p:origin x="498" y="102"/>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685800" lvl="1">
              <a:spcBef>
                <a:spcPts val="0"/>
              </a:spcBef>
              <a:spcAft>
                <a:spcPts val="0"/>
              </a:spcAft>
              <a:buClrTx/>
              <a:buFont typeface="Arial" panose="020B0604020202020204" pitchFamily="34" charset="0"/>
              <a:buChar char="•"/>
            </a:pPr>
            <a:r>
              <a:rPr lang="en-US" sz="1800" b="1" dirty="0">
                <a:solidFill>
                  <a:schemeClr val="tx1"/>
                </a:solidFill>
                <a:ea typeface="Times New Roman" panose="02020603050405020304" pitchFamily="18" charset="0"/>
              </a:rPr>
              <a:t>23nov:  </a:t>
            </a:r>
            <a:r>
              <a:rPr lang="en-US" sz="1600" dirty="0">
                <a:solidFill>
                  <a:schemeClr val="tx1"/>
                </a:solidFill>
                <a:ea typeface="Times New Roman" panose="02020603050405020304" pitchFamily="18" charset="0"/>
              </a:rPr>
              <a:t>Not a template anymore, work toward a new document with new name in 2022. </a:t>
            </a:r>
            <a:endParaRPr lang="en-US" sz="1800" dirty="0">
              <a:solidFill>
                <a:schemeClr val="tx1"/>
              </a:solidFill>
              <a:ea typeface="Times New Roman" panose="02020603050405020304" pitchFamily="18" charset="0"/>
            </a:endParaRP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Ask the other WGs is the content sufficient to publish and use as living reference doc? </a:t>
            </a: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Maybe put a section on the 802 webpage and point to latest doc.</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At some time (need a date goal)  a</a:t>
            </a:r>
            <a:r>
              <a:rPr lang="en-US" sz="1600" b="0" dirty="0">
                <a:solidFill>
                  <a:schemeClr val="tx1"/>
                </a:solidFill>
                <a:ea typeface="Times New Roman" panose="02020603050405020304" pitchFamily="18" charset="0"/>
              </a:rPr>
              <a:t>sk the WG chairs </a:t>
            </a:r>
            <a:r>
              <a:rPr lang="en-US" sz="1600" dirty="0">
                <a:solidFill>
                  <a:schemeClr val="tx1"/>
                </a:solidFill>
                <a:ea typeface="Times New Roman" panose="02020603050405020304" pitchFamily="18" charset="0"/>
              </a:rPr>
              <a:t>their</a:t>
            </a:r>
            <a:r>
              <a:rPr lang="en-US" sz="1600" b="0" dirty="0">
                <a:solidFill>
                  <a:schemeClr val="tx1"/>
                </a:solidFill>
                <a:ea typeface="Times New Roman" panose="02020603050405020304" pitchFamily="18" charset="0"/>
              </a:rPr>
              <a:t> members for a review / comments of the template for publishing.</a:t>
            </a: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Need to be clear what the scope &amp; goal is and this is a living document that will continue to be updated and refined. </a:t>
            </a:r>
            <a:r>
              <a:rPr lang="en-US" b="0" dirty="0">
                <a:solidFill>
                  <a:schemeClr val="tx1"/>
                </a:solidFill>
                <a:ea typeface="Times New Roman" panose="02020603050405020304" pitchFamily="18" charset="0"/>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826853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2075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22feb22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22feb22</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6490" y="303212"/>
            <a:ext cx="3500462" cy="27146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802.18-22/0017r01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shellha@qti.qualcomm.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2/18-22-0003-00-0000-minutes-11jan22-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22feb22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Wireless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22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322978358"/>
              </p:ext>
            </p:extLst>
          </p:nvPr>
        </p:nvGraphicFramePr>
        <p:xfrm>
          <a:off x="682625" y="3756025"/>
          <a:ext cx="8894763" cy="2365375"/>
        </p:xfrm>
        <a:graphic>
          <a:graphicData uri="http://schemas.openxmlformats.org/presentationml/2006/ole">
            <mc:AlternateContent xmlns:mc="http://schemas.openxmlformats.org/markup-compatibility/2006">
              <mc:Choice xmlns:v="urn:schemas-microsoft-com:vml" Requires="v">
                <p:oleObj spid="_x0000_s1061" name="Document" r:id="rId4" imgW="10608966" imgH="2839425" progId="Word.Document.8">
                  <p:embed/>
                </p:oleObj>
              </mc:Choice>
              <mc:Fallback>
                <p:oleObj name="Document" r:id="rId4" imgW="10608966" imgH="2839425" progId="Word.Document.8">
                  <p:embed/>
                  <p:pic>
                    <p:nvPicPr>
                      <p:cNvPr id="0" name="Picture 3"/>
                      <p:cNvPicPr>
                        <a:picLocks noChangeAspect="1" noChangeArrowheads="1"/>
                      </p:cNvPicPr>
                      <p:nvPr/>
                    </p:nvPicPr>
                    <p:blipFill>
                      <a:blip r:embed="rId5"/>
                      <a:srcRect/>
                      <a:stretch>
                        <a:fillRect/>
                      </a:stretch>
                    </p:blipFill>
                    <p:spPr bwMode="auto">
                      <a:xfrm>
                        <a:off x="682625" y="3756025"/>
                        <a:ext cx="8894763" cy="2365375"/>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Moving Forward – comment collection</a:t>
            </a:r>
            <a:endParaRPr lang="en-US" sz="1800" dirty="0"/>
          </a:p>
        </p:txBody>
      </p:sp>
      <p:sp>
        <p:nvSpPr>
          <p:cNvPr id="3" name="Content Placeholder 2"/>
          <p:cNvSpPr>
            <a:spLocks noGrp="1"/>
          </p:cNvSpPr>
          <p:nvPr>
            <p:ph idx="1"/>
          </p:nvPr>
        </p:nvSpPr>
        <p:spPr>
          <a:xfrm>
            <a:off x="674298" y="1069005"/>
            <a:ext cx="8164902" cy="5406407"/>
          </a:xfrm>
        </p:spPr>
        <p:txBody>
          <a:bodyPr/>
          <a:lstStyle/>
          <a:p>
            <a:pPr marL="1085850" lvl="2">
              <a:buClrTx/>
              <a:buFont typeface="Arial" panose="020B0604020202020204" pitchFamily="34" charset="0"/>
              <a:buChar char="•"/>
            </a:pPr>
            <a:endParaRPr lang="en-US" sz="1000" b="1" dirty="0">
              <a:solidFill>
                <a:schemeClr val="tx1"/>
              </a:solidFill>
              <a:latin typeface="Times New Roman" panose="02020603050405020304" pitchFamily="18" charset="0"/>
              <a:ea typeface="Times New Roman" panose="02020603050405020304" pitchFamily="18" charset="0"/>
            </a:endParaRPr>
          </a:p>
          <a:p>
            <a:pPr marL="285750" indent="-285750">
              <a:spcBef>
                <a:spcPts val="0"/>
              </a:spcBef>
              <a:spcAft>
                <a:spcPts val="0"/>
              </a:spcAft>
              <a:buClrTx/>
              <a:buFont typeface="Arial" panose="020B0604020202020204" pitchFamily="34" charset="0"/>
              <a:buChar char="•"/>
            </a:pPr>
            <a:r>
              <a:rPr lang="en-US" sz="1600" b="1" dirty="0">
                <a:solidFill>
                  <a:schemeClr val="tx1"/>
                </a:solidFill>
                <a:ea typeface="Times New Roman" panose="02020603050405020304" pitchFamily="18" charset="0"/>
              </a:rPr>
              <a:t>22feb: starting with notes from 11jan22:</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Ask the wireless WGs (via their chair) to run a non-mandatory comment collection on the table.</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Co-leads will work off-line the request to take to the 02mar22 WCSC call.  </a:t>
            </a:r>
          </a:p>
          <a:p>
            <a:pPr marL="1543050" lvl="3">
              <a:spcBef>
                <a:spcPts val="0"/>
              </a:spcBef>
              <a:spcAft>
                <a:spcPts val="0"/>
              </a:spcAft>
              <a:buClrTx/>
              <a:buFont typeface="Arial" panose="020B0604020202020204" pitchFamily="34" charset="0"/>
              <a:buChar char="•"/>
            </a:pPr>
            <a:r>
              <a:rPr lang="en-US" dirty="0">
                <a:solidFill>
                  <a:schemeClr val="tx1"/>
                </a:solidFill>
                <a:ea typeface="Times New Roman" panose="02020603050405020304" pitchFamily="18" charset="0"/>
              </a:rPr>
              <a:t>A clear process of the review.</a:t>
            </a:r>
          </a:p>
          <a:p>
            <a:pPr marL="1543050" lvl="3">
              <a:spcBef>
                <a:spcPts val="0"/>
              </a:spcBef>
              <a:spcAft>
                <a:spcPts val="0"/>
              </a:spcAft>
              <a:buClrTx/>
              <a:buFont typeface="Arial" panose="020B0604020202020204" pitchFamily="34" charset="0"/>
              <a:buChar char="•"/>
            </a:pPr>
            <a:r>
              <a:rPr lang="en-US" dirty="0">
                <a:solidFill>
                  <a:schemeClr val="tx1"/>
                </a:solidFill>
                <a:ea typeface="Times New Roman" panose="02020603050405020304" pitchFamily="18" charset="0"/>
              </a:rPr>
              <a:t>Documents ready (spreadsheet, comment collection form, etc.)  </a:t>
            </a:r>
          </a:p>
          <a:p>
            <a:pPr marL="1543050" lvl="3">
              <a:spcBef>
                <a:spcPts val="0"/>
              </a:spcBef>
              <a:spcAft>
                <a:spcPts val="0"/>
              </a:spcAft>
              <a:buClrTx/>
              <a:buFont typeface="Arial" panose="020B0604020202020204" pitchFamily="34" charset="0"/>
              <a:buChar char="•"/>
            </a:pPr>
            <a:r>
              <a:rPr lang="en-US" dirty="0">
                <a:solidFill>
                  <a:schemeClr val="tx1"/>
                </a:solidFill>
                <a:ea typeface="Times New Roman" panose="02020603050405020304" pitchFamily="18" charset="0"/>
              </a:rPr>
              <a:t>Then after the comments are collected, use this ad hoc as the CRG </a:t>
            </a:r>
          </a:p>
          <a:p>
            <a:pPr marL="2000250" lvl="4">
              <a:spcBef>
                <a:spcPts val="0"/>
              </a:spcBef>
              <a:spcAft>
                <a:spcPts val="0"/>
              </a:spcAft>
              <a:buClrTx/>
              <a:buFont typeface="Arial" panose="020B0604020202020204" pitchFamily="34" charset="0"/>
              <a:buChar char="•"/>
            </a:pPr>
            <a:r>
              <a:rPr lang="en-US" dirty="0">
                <a:solidFill>
                  <a:schemeClr val="tx1"/>
                </a:solidFill>
                <a:ea typeface="Times New Roman" panose="02020603050405020304" pitchFamily="18" charset="0"/>
              </a:rPr>
              <a:t>Can run like a study group, all can provide input and vote.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Worked on </a:t>
            </a:r>
            <a:r>
              <a:rPr lang="en-US" sz="1600" dirty="0" err="1">
                <a:solidFill>
                  <a:schemeClr val="tx1"/>
                </a:solidFill>
                <a:ea typeface="Times New Roman" panose="02020603050405020304" pitchFamily="18" charset="0"/>
              </a:rPr>
              <a:t>epoll</a:t>
            </a:r>
            <a:r>
              <a:rPr lang="en-US" sz="1600" dirty="0">
                <a:solidFill>
                  <a:schemeClr val="tx1"/>
                </a:solidFill>
                <a:ea typeface="Times New Roman" panose="02020603050405020304" pitchFamily="18" charset="0"/>
              </a:rPr>
              <a:t> text and made several edits.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Then where does all these spreadsheets and documents go for anyone interested in IEEE 802 and all.  Good  discussion and results: </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Plan is to put on 802 web site a link to the (.18) mentor documents. </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Add this link as a sub-link under orientation.  </a:t>
            </a:r>
          </a:p>
          <a:p>
            <a:pPr marL="400050" lvl="1" indent="0">
              <a:spcBef>
                <a:spcPts val="0"/>
              </a:spcBef>
              <a:spcAft>
                <a:spcPts val="0"/>
              </a:spcAft>
              <a:buClrTx/>
            </a:pPr>
            <a:r>
              <a:rPr lang="en-US" sz="1600" dirty="0">
                <a:solidFill>
                  <a:schemeClr val="tx1"/>
                </a:solidFill>
                <a:ea typeface="Times New Roman" panose="02020603050405020304" pitchFamily="18" charset="0"/>
              </a:rPr>
              <a:t>  </a:t>
            </a:r>
          </a:p>
          <a:p>
            <a:pPr marL="285750">
              <a:spcBef>
                <a:spcPts val="0"/>
              </a:spcBef>
              <a:spcAft>
                <a:spcPts val="0"/>
              </a:spcAft>
              <a:buClrTx/>
              <a:buFont typeface="Arial" panose="020B0604020202020204" pitchFamily="34" charset="0"/>
              <a:buChar char="•"/>
            </a:pPr>
            <a:r>
              <a:rPr lang="en-US" sz="1800" dirty="0">
                <a:solidFill>
                  <a:schemeClr val="tx1"/>
                </a:solidFill>
                <a:ea typeface="Times New Roman" panose="02020603050405020304" pitchFamily="18" charset="0"/>
              </a:rPr>
              <a:t>Questions standing by: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Question – is a pro-forma approval of some sort at the EC level needed?  </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In other words, how to formalize this? the revision updates. will take effort of folks in IEEE 802 (wireless)  </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thought, maybe this is at the WCSC, a question?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Question: Should hold a vote across all groups so groups adopt reference in standards?</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It would build confidence having WGs approval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5372740"/>
          </a:xfrm>
        </p:spPr>
        <p:txBody>
          <a:bodyPr/>
          <a:lstStyle/>
          <a:p>
            <a:pPr marL="285750" indent="-285750">
              <a:buClrTx/>
              <a:buFont typeface="Arial" panose="020B0604020202020204" pitchFamily="34" charset="0"/>
              <a:buChar char="•"/>
            </a:pPr>
            <a:r>
              <a:rPr lang="en-US" sz="2000" dirty="0">
                <a:solidFill>
                  <a:schemeClr val="tx1"/>
                </a:solidFill>
                <a:latin typeface="Times New Roman" panose="02020603050405020304" pitchFamily="18" charset="0"/>
                <a:ea typeface="Times New Roman" panose="02020603050405020304" pitchFamily="18" charset="0"/>
              </a:rPr>
              <a:t>Actions required</a:t>
            </a: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co-leads:  create the comment collection spreadsheet, after call with exec. secretary. </a:t>
            </a: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co-leads/all:  finalize process for comment collection from wireless groups and bring up at next WCSC call, 02mar22.  </a:t>
            </a:r>
          </a:p>
          <a:p>
            <a:pPr marL="285750" indent="-285750">
              <a:buClr>
                <a:srgbClr val="00B0F0"/>
              </a:buClr>
              <a:buFont typeface="Wingdings" panose="05000000000000000000" pitchFamily="2" charset="2"/>
              <a:buChar char="q"/>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n"/>
            </a:pPr>
            <a:r>
              <a:rPr lang="en-US" sz="1800" b="0" dirty="0">
                <a:solidFill>
                  <a:schemeClr val="tx1"/>
                </a:solidFill>
                <a:latin typeface="Times New Roman" panose="02020603050405020304" pitchFamily="18" charset="0"/>
                <a:ea typeface="Times New Roman" panose="02020603050405020304" pitchFamily="18" charset="0"/>
              </a:rPr>
              <a:t>.18 co-lead: to update primary spreadsheet per ad hoc of 22feb  - no updates.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all:  off-line work to fill in cells for all 802 wireless standards.</a:t>
            </a:r>
          </a:p>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68448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nothing heard.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22feb22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000" dirty="0"/>
              <a:t>Table of IEEE 802 Wireless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could just point to </a:t>
            </a:r>
            <a:r>
              <a:rPr lang="en-GB" sz="1800" dirty="0">
                <a:solidFill>
                  <a:srgbClr val="1F497D"/>
                </a:solidFill>
                <a:effectLst/>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 (Ben)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Edward and Al helping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often to meet and where are the docs?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_9_ / </a:t>
            </a:r>
            <a:r>
              <a:rPr lang="en-US" sz="1200" b="0" dirty="0">
                <a:solidFill>
                  <a:schemeClr val="bg1">
                    <a:lumMod val="50000"/>
                  </a:schemeClr>
                </a:solidFill>
              </a:rPr>
              <a:t>_7_ (.18)</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22mar22</a:t>
            </a:r>
            <a:r>
              <a:rPr lang="en-US" sz="2000" b="0" dirty="0">
                <a:solidFill>
                  <a:schemeClr val="tx1"/>
                </a:solidFill>
              </a:rPr>
              <a:t>, 15:00 et</a:t>
            </a:r>
            <a:r>
              <a:rPr lang="en-US" sz="2000" b="0" dirty="0">
                <a:solidFill>
                  <a:schemeClr val="tx1"/>
                </a:solidFill>
                <a:sym typeface="Wingdings" panose="05000000000000000000" pitchFamily="2" charset="2"/>
              </a:rPr>
              <a:t> (may be cancelled…) </a:t>
            </a:r>
            <a:endParaRPr lang="en-US" sz="2000" b="0" dirty="0">
              <a:solidFill>
                <a:schemeClr val="tx1"/>
              </a:solidFill>
            </a:endParaRPr>
          </a:p>
          <a:p>
            <a:pPr marL="685800" lvl="1">
              <a:buFont typeface="Arial" panose="020B0604020202020204" pitchFamily="34" charset="0"/>
              <a:buChar char="•"/>
            </a:pPr>
            <a:r>
              <a:rPr lang="en-US" sz="1800" dirty="0">
                <a:solidFill>
                  <a:schemeClr val="tx1"/>
                </a:solidFill>
              </a:rPr>
              <a:t>New call-ins are out and in backup slides.</a:t>
            </a:r>
          </a:p>
          <a:p>
            <a:pPr marL="685800" lvl="1">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16:01et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05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from 3:00 PM to 4:00 PM, (UTC-05:00) Eastern Time (US &amp; Canada)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u="sng" dirty="0">
                <a:solidFill>
                  <a:srgbClr val="00B05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23374836851@ieeesa.webex.com</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09600" y="590319"/>
            <a:ext cx="8214174"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3412509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3"/>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5"/>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7"/>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9"/>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22feb22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spid="_x0000_s2120" name="Packager Shell Object" showAsIcon="1" r:id="rId10" imgW="2391120" imgH="534600" progId="Package">
                  <p:embed/>
                </p:oleObj>
              </mc:Choice>
              <mc:Fallback>
                <p:oleObj name="Packager Shell Object" showAsIcon="1" r:id="rId10" imgW="2391120" imgH="534600" progId="Package">
                  <p:embed/>
                  <p:pic>
                    <p:nvPicPr>
                      <p:cNvPr id="0" name=""/>
                      <p:cNvPicPr/>
                      <p:nvPr/>
                    </p:nvPicPr>
                    <p:blipFill>
                      <a:blip r:embed="rId11"/>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spid="_x0000_s2121"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22feb22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22feb22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bg1">
                    <a:lumMod val="65000"/>
                  </a:schemeClr>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https://mentor.ieee.org/802.18/dcn/22/18-22-0003-00-0000-minutes-11jan22-adhoc-frequency-table.docx</a:t>
            </a:r>
            <a:r>
              <a:rPr lang="en-GB" sz="1600" b="0" dirty="0">
                <a:solidFill>
                  <a:schemeClr val="bg1">
                    <a:lumMod val="75000"/>
                  </a:schemeClr>
                </a:solidFill>
                <a:ea typeface="SimSun" panose="02010600030101010101" pitchFamily="2" charset="-122"/>
              </a:rPr>
              <a:t> </a:t>
            </a:r>
            <a:r>
              <a:rPr lang="en-US" sz="1000" b="0" i="0" dirty="0">
                <a:solidFill>
                  <a:srgbClr val="000000"/>
                </a:solidFill>
                <a:effectLst/>
                <a:latin typeface="Verdana" panose="020B0604030504040204" pitchFamily="34" charset="0"/>
              </a:rPr>
              <a:t>14-Jan-2022 10:05:32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notes,</a:t>
            </a:r>
            <a:r>
              <a:rPr lang="en-US" altLang="en-US" sz="1400" kern="0" dirty="0">
                <a:solidFill>
                  <a:schemeClr val="bg1">
                    <a:lumMod val="85000"/>
                  </a:schemeClr>
                </a:solidFill>
              </a:rPr>
              <a:t> _</a:t>
            </a:r>
            <a:r>
              <a:rPr lang="en-US" altLang="en-US" sz="1400" kern="0" dirty="0">
                <a:solidFill>
                  <a:schemeClr val="tx1"/>
                </a:solidFill>
              </a:rPr>
              <a:t>jay</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any updates in the table?</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lvl="2">
              <a:spcBef>
                <a:spcPts val="0"/>
              </a:spcBef>
              <a:buFont typeface="Arial" panose="020B0604020202020204" pitchFamily="34" charset="0"/>
              <a:buChar char="•"/>
            </a:pPr>
            <a:r>
              <a:rPr lang="en-US" altLang="en-US" sz="1600" kern="0" dirty="0">
                <a:solidFill>
                  <a:schemeClr val="tx1"/>
                </a:solidFill>
              </a:rPr>
              <a:t>comment collection</a:t>
            </a:r>
          </a:p>
          <a:p>
            <a:pPr lvl="1">
              <a:buFont typeface="Arial" panose="020B0604020202020204" pitchFamily="34" charset="0"/>
              <a:buChar char="•"/>
            </a:pPr>
            <a:endParaRPr lang="en-US" altLang="en-US" sz="12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sz="1600" kern="0" dirty="0">
                <a:ea typeface="SimSun" panose="02010600030101010101" pitchFamily="2" charset="-122"/>
              </a:rPr>
              <a:t>Start up comment collection</a:t>
            </a:r>
          </a:p>
          <a:p>
            <a:pPr lvl="1">
              <a:buFont typeface="Arial" panose="020B0604020202020204" pitchFamily="34" charset="0"/>
              <a:buChar char="•"/>
            </a:pPr>
            <a:r>
              <a:rPr lang="en-US" sz="1600" kern="0" dirty="0">
                <a:ea typeface="SimSun" panose="02010600030101010101" pitchFamily="2" charset="-122"/>
              </a:rPr>
              <a:t>Anything new today</a:t>
            </a:r>
          </a:p>
          <a:p>
            <a:pPr lvl="1">
              <a:buFont typeface="Arial" panose="020B0604020202020204" pitchFamily="34" charset="0"/>
              <a:buChar char="•"/>
            </a:pPr>
            <a:r>
              <a:rPr lang="en-US" altLang="en-US" sz="1600" kern="0" dirty="0">
                <a:solidFill>
                  <a:schemeClr val="tx1"/>
                </a:solidFill>
              </a:rPr>
              <a:t>ongoing: Updating spreadsheet</a:t>
            </a:r>
          </a:p>
          <a:p>
            <a:pPr lvl="1">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Wireless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updating</a:t>
            </a:r>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Wireless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https://mentor.ieee.org/802.18/dcn/22/18-22-0009-00-0000-ieee-802-wireless-standards-table-of-frequency-ranges.xlsx</a:t>
            </a:r>
            <a:r>
              <a:rPr lang="en-US" sz="1800" b="0" dirty="0">
                <a:solidFill>
                  <a:srgbClr val="333333"/>
                </a:solidFill>
                <a:ea typeface="Times New Roman" panose="02020603050405020304" pitchFamily="18" charset="0"/>
              </a:rPr>
              <a:t>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Any updates for today:  none</a:t>
            </a:r>
          </a:p>
          <a:p>
            <a:pPr marL="685800" lvl="1">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history: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11jan: working on rev10</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Did the light-range’s sheet come out okay? yes</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What about 802.11ah and </a:t>
            </a:r>
            <a:r>
              <a:rPr lang="en-US" sz="1400" dirty="0" err="1">
                <a:solidFill>
                  <a:srgbClr val="333333"/>
                </a:solidFill>
                <a:ea typeface="Times New Roman" panose="02020603050405020304" pitchFamily="18" charset="0"/>
              </a:rPr>
              <a:t>aj</a:t>
            </a:r>
            <a:r>
              <a:rPr lang="en-US" sz="1400" dirty="0">
                <a:solidFill>
                  <a:srgbClr val="333333"/>
                </a:solidFill>
                <a:ea typeface="Times New Roman" panose="02020603050405020304" pitchFamily="18" charset="0"/>
              </a:rPr>
              <a:t>?  updated</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23nov:  working on rev09:</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Updates a few UWB ranges and add the Light-Ranges Sheet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28sep:  working on rev08…</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Updated most of the 802.15 cells/rows, less UWB ones.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27july:  Reviewed the draft of rev07</a:t>
            </a:r>
            <a:endParaRPr lang="en-US" sz="14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In notes:  Added a general note to only consider Active standards, not in active-withdrawn standards. </a:t>
            </a: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58271</TotalTime>
  <Words>2653</Words>
  <Application>Microsoft Office PowerPoint</Application>
  <PresentationFormat>On-screen Show (4:3)</PresentationFormat>
  <Paragraphs>320</Paragraphs>
  <Slides>16</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16</vt:i4>
      </vt:variant>
    </vt:vector>
  </HeadingPairs>
  <TitlesOfParts>
    <vt:vector size="28"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Wireless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Wireless Stds Frequency Table</vt:lpstr>
      <vt:lpstr>The Table – updating</vt:lpstr>
      <vt:lpstr>Moving Forward – comment collection</vt:lpstr>
      <vt:lpstr>Actions Required</vt:lpstr>
      <vt:lpstr>Any Other Business</vt:lpstr>
      <vt:lpstr>Table of IEEE 802 Wireless Stds Frequency Bands – the ad hoc</vt:lpstr>
      <vt:lpstr>Adjourn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author</cp:lastModifiedBy>
  <cp:revision>3669</cp:revision>
  <cp:lastPrinted>1601-01-01T00:00:00Z</cp:lastPrinted>
  <dcterms:created xsi:type="dcterms:W3CDTF">2016-03-03T14:54:45Z</dcterms:created>
  <dcterms:modified xsi:type="dcterms:W3CDTF">2022-02-22T23:32:51Z</dcterms:modified>
</cp:coreProperties>
</file>