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747" r:id="rId11"/>
    <p:sldId id="780" r:id="rId12"/>
    <p:sldId id="498" r:id="rId13"/>
    <p:sldId id="746" r:id="rId14"/>
    <p:sldId id="402" r:id="rId15"/>
    <p:sldId id="403" r:id="rId16"/>
    <p:sldId id="778" r:id="rId17"/>
    <p:sldId id="779"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5202" autoAdjust="0"/>
  </p:normalViewPr>
  <p:slideViewPr>
    <p:cSldViewPr>
      <p:cViewPr varScale="1">
        <p:scale>
          <a:sx n="85" d="100"/>
          <a:sy n="85" d="100"/>
        </p:scale>
        <p:origin x="102" y="60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685800" lvl="1">
              <a:spcBef>
                <a:spcPts val="0"/>
              </a:spcBef>
              <a:spcAft>
                <a:spcPts val="0"/>
              </a:spcAft>
              <a:buClrTx/>
              <a:buFont typeface="Arial" panose="020B0604020202020204" pitchFamily="34" charset="0"/>
              <a:buChar char="•"/>
            </a:pPr>
            <a:r>
              <a:rPr lang="en-US" sz="1800" b="1" dirty="0">
                <a:solidFill>
                  <a:schemeClr val="tx1"/>
                </a:solidFill>
                <a:ea typeface="Times New Roman" panose="02020603050405020304" pitchFamily="18" charset="0"/>
              </a:rPr>
              <a:t>23nov:  </a:t>
            </a:r>
            <a:r>
              <a:rPr lang="en-US" sz="1600" dirty="0">
                <a:solidFill>
                  <a:schemeClr val="tx1"/>
                </a:solidFill>
                <a:ea typeface="Times New Roman" panose="02020603050405020304" pitchFamily="18" charset="0"/>
              </a:rPr>
              <a:t>Not a template anymore, work toward a new document with new name in 2022. </a:t>
            </a:r>
            <a:endParaRPr lang="en-US" sz="1800" dirty="0">
              <a:solidFill>
                <a:schemeClr val="tx1"/>
              </a:solidFill>
              <a:ea typeface="Times New Roman" panose="02020603050405020304" pitchFamily="18" charset="0"/>
            </a:endParaRP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Ask the other WGs is the content sufficient to publish and use as living reference doc? </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Maybe put a section on the 802 webpage and point to latest doc.</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At some time (need a date goal)  a</a:t>
            </a:r>
            <a:r>
              <a:rPr lang="en-US" sz="1600" b="0" dirty="0">
                <a:solidFill>
                  <a:schemeClr val="tx1"/>
                </a:solidFill>
                <a:ea typeface="Times New Roman" panose="02020603050405020304" pitchFamily="18" charset="0"/>
              </a:rPr>
              <a:t>sk the WG chairs </a:t>
            </a:r>
            <a:r>
              <a:rPr lang="en-US" sz="1600" dirty="0">
                <a:solidFill>
                  <a:schemeClr val="tx1"/>
                </a:solidFill>
                <a:ea typeface="Times New Roman" panose="02020603050405020304" pitchFamily="18" charset="0"/>
              </a:rPr>
              <a:t>their</a:t>
            </a:r>
            <a:r>
              <a:rPr lang="en-US" sz="1600" b="0" dirty="0">
                <a:solidFill>
                  <a:schemeClr val="tx1"/>
                </a:solidFill>
                <a:ea typeface="Times New Roman" panose="02020603050405020304" pitchFamily="18" charset="0"/>
              </a:rPr>
              <a:t> members for a review / comments of the template for publishing.</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Need to be clear what the scope &amp; goal is and this is a living document that will continue to be updated and refined. </a:t>
            </a:r>
            <a:r>
              <a:rPr lang="en-US" b="0" dirty="0">
                <a:solidFill>
                  <a:schemeClr val="tx1"/>
                </a:solidFill>
                <a:ea typeface="Times New Roman" panose="02020603050405020304" pitchFamily="18" charset="0"/>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2685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207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11jan22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6490" y="303212"/>
            <a:ext cx="3500462" cy="2714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140-00-0000-minutes-23nov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11jan22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Wireless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spid="_x0000_s1052"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a:t>
            </a:r>
            <a:endParaRPr lang="en-US" sz="1800" dirty="0"/>
          </a:p>
        </p:txBody>
      </p:sp>
      <p:sp>
        <p:nvSpPr>
          <p:cNvPr id="3" name="Content Placeholder 2"/>
          <p:cNvSpPr>
            <a:spLocks noGrp="1"/>
          </p:cNvSpPr>
          <p:nvPr>
            <p:ph idx="1"/>
          </p:nvPr>
        </p:nvSpPr>
        <p:spPr>
          <a:xfrm>
            <a:off x="674298" y="1069006"/>
            <a:ext cx="8164902" cy="5244076"/>
          </a:xfrm>
        </p:spPr>
        <p:txBody>
          <a:bodyPr/>
          <a:lstStyle/>
          <a:p>
            <a:pPr marL="285750" indent="-285750">
              <a:buClrTx/>
              <a:buFont typeface="Arial" panose="020B0604020202020204" pitchFamily="34" charset="0"/>
              <a:buChar char="•"/>
            </a:pPr>
            <a:endParaRPr lang="en-US" sz="1600" b="1" dirty="0">
              <a:solidFill>
                <a:schemeClr val="tx1"/>
              </a:solidFill>
              <a:latin typeface="Times New Roman" panose="02020603050405020304" pitchFamily="18" charset="0"/>
              <a:ea typeface="Times New Roman" panose="02020603050405020304" pitchFamily="18" charset="0"/>
            </a:endParaRPr>
          </a:p>
          <a:p>
            <a:pPr marL="285750" indent="-285750">
              <a:spcBef>
                <a:spcPts val="0"/>
              </a:spcBef>
              <a:spcAft>
                <a:spcPts val="0"/>
              </a:spcAft>
              <a:buClrTx/>
              <a:buFont typeface="Arial" panose="020B0604020202020204" pitchFamily="34" charset="0"/>
              <a:buChar char="•"/>
            </a:pPr>
            <a:r>
              <a:rPr lang="en-US" sz="1600" b="1" dirty="0">
                <a:solidFill>
                  <a:schemeClr val="tx1"/>
                </a:solidFill>
                <a:ea typeface="Times New Roman" panose="02020603050405020304" pitchFamily="18" charset="0"/>
              </a:rPr>
              <a:t>11jan: go with a new doc for 2022, what is the title: </a:t>
            </a:r>
          </a:p>
          <a:p>
            <a:pPr marL="1085850" lvl="2">
              <a:spcBef>
                <a:spcPts val="0"/>
              </a:spcBef>
              <a:spcAft>
                <a:spcPts val="0"/>
              </a:spcAft>
              <a:buClrTx/>
              <a:buFont typeface="Arial" panose="020B0604020202020204" pitchFamily="34" charset="0"/>
              <a:buChar char="•"/>
            </a:pPr>
            <a:r>
              <a:rPr lang="en-US" sz="1400" dirty="0"/>
              <a:t>was:  </a:t>
            </a:r>
            <a:r>
              <a:rPr lang="en-US" sz="1400" b="0" dirty="0">
                <a:effectLst/>
              </a:rPr>
              <a:t>Frequency Table Template</a:t>
            </a:r>
            <a:endParaRPr lang="en-US" sz="1400" dirty="0"/>
          </a:p>
          <a:p>
            <a:pPr marL="1085850" lvl="2">
              <a:spcBef>
                <a:spcPts val="0"/>
              </a:spcBef>
              <a:spcAft>
                <a:spcPts val="0"/>
              </a:spcAft>
              <a:buClrTx/>
              <a:buFont typeface="Arial" panose="020B0604020202020204" pitchFamily="34" charset="0"/>
              <a:buChar char="•"/>
            </a:pPr>
            <a:r>
              <a:rPr lang="en-US" sz="1400" b="1" dirty="0">
                <a:solidFill>
                  <a:schemeClr val="tx1"/>
                </a:solidFill>
                <a:ea typeface="Times New Roman" panose="02020603050405020304" pitchFamily="18" charset="0"/>
              </a:rPr>
              <a:t>propose:  </a:t>
            </a:r>
            <a:r>
              <a:rPr lang="en-US" sz="1400" b="1" dirty="0"/>
              <a:t>IEEE 802 Wireless Stds Frequency Table 	or </a:t>
            </a:r>
            <a:endParaRPr lang="en-US" sz="1400" b="1" dirty="0">
              <a:solidFill>
                <a:schemeClr val="tx1"/>
              </a:solidFill>
              <a:ea typeface="Times New Roman" panose="02020603050405020304" pitchFamily="18" charset="0"/>
            </a:endParaRPr>
          </a:p>
          <a:p>
            <a:pPr marL="1085850" lvl="2">
              <a:spcBef>
                <a:spcPts val="0"/>
              </a:spcBef>
              <a:spcAft>
                <a:spcPts val="0"/>
              </a:spcAft>
              <a:buClrTx/>
              <a:buFont typeface="Arial" panose="020B0604020202020204" pitchFamily="34" charset="0"/>
              <a:buChar char="•"/>
            </a:pPr>
            <a:r>
              <a:rPr lang="en-US" sz="1400" b="1" dirty="0">
                <a:solidFill>
                  <a:schemeClr val="tx1"/>
                </a:solidFill>
                <a:ea typeface="Times New Roman" panose="02020603050405020304" pitchFamily="18" charset="0"/>
              </a:rPr>
              <a:t>IEEE 802 Wireless Standards Table of Frequency </a:t>
            </a:r>
            <a:r>
              <a:rPr lang="en-US" sz="1400" dirty="0">
                <a:solidFill>
                  <a:schemeClr val="tx1"/>
                </a:solidFill>
                <a:ea typeface="Times New Roman" panose="02020603050405020304" pitchFamily="18" charset="0"/>
              </a:rPr>
              <a:t>Bands</a:t>
            </a:r>
            <a:r>
              <a:rPr lang="en-US" sz="1400" b="1" dirty="0">
                <a:solidFill>
                  <a:schemeClr val="tx1"/>
                </a:solidFill>
                <a:ea typeface="Times New Roman" panose="02020603050405020304" pitchFamily="18" charset="0"/>
              </a:rPr>
              <a:t>   </a:t>
            </a:r>
            <a:r>
              <a:rPr lang="en-US" sz="1400" b="1" dirty="0">
                <a:solidFill>
                  <a:schemeClr val="tx1"/>
                </a:solidFill>
                <a:ea typeface="Times New Roman" panose="02020603050405020304" pitchFamily="18" charset="0"/>
                <a:sym typeface="Wingdings" panose="05000000000000000000" pitchFamily="2" charset="2"/>
              </a:rPr>
              <a:t> **</a:t>
            </a:r>
          </a:p>
          <a:p>
            <a:pPr marL="1543050" lvl="3">
              <a:spcBef>
                <a:spcPts val="0"/>
              </a:spcBef>
              <a:spcAft>
                <a:spcPts val="0"/>
              </a:spcAft>
              <a:buClrTx/>
              <a:buFont typeface="Arial" panose="020B0604020202020204" pitchFamily="34" charset="0"/>
              <a:buChar char="•"/>
            </a:pPr>
            <a:r>
              <a:rPr lang="en-US" sz="1200" dirty="0">
                <a:solidFill>
                  <a:schemeClr val="tx1"/>
                </a:solidFill>
                <a:ea typeface="Times New Roman" panose="02020603050405020304" pitchFamily="18" charset="0"/>
                <a:sym typeface="Wingdings" panose="05000000000000000000" pitchFamily="2" charset="2"/>
              </a:rPr>
              <a:t>After meeting co-leads editorial, changed Bands to </a:t>
            </a:r>
            <a:r>
              <a:rPr lang="en-US" sz="1200" b="1" dirty="0">
                <a:solidFill>
                  <a:schemeClr val="tx1"/>
                </a:solidFill>
                <a:ea typeface="Times New Roman" panose="02020603050405020304" pitchFamily="18" charset="0"/>
                <a:sym typeface="Wingdings" panose="05000000000000000000" pitchFamily="2" charset="2"/>
              </a:rPr>
              <a:t>Ranges,</a:t>
            </a:r>
            <a:r>
              <a:rPr lang="en-US" sz="1200" dirty="0">
                <a:solidFill>
                  <a:schemeClr val="tx1"/>
                </a:solidFill>
                <a:ea typeface="Times New Roman" panose="02020603050405020304" pitchFamily="18" charset="0"/>
                <a:sym typeface="Wingdings" panose="05000000000000000000" pitchFamily="2" charset="2"/>
              </a:rPr>
              <a:t>  as more accurate with many standards having multiple ranges within a frequency band. </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authors, leave the 2  co-leads (on mentor) </a:t>
            </a:r>
          </a:p>
          <a:p>
            <a:pPr marL="1543050" lvl="3">
              <a:spcBef>
                <a:spcPts val="0"/>
              </a:spcBef>
              <a:spcAft>
                <a:spcPts val="0"/>
              </a:spcAft>
              <a:buClrTx/>
              <a:buFont typeface="Arial" panose="020B0604020202020204" pitchFamily="34" charset="0"/>
              <a:buChar char="•"/>
            </a:pPr>
            <a:r>
              <a:rPr lang="en-US" sz="1200" dirty="0">
                <a:solidFill>
                  <a:schemeClr val="tx1"/>
                </a:solidFill>
                <a:ea typeface="Times New Roman" panose="02020603050405020304" pitchFamily="18" charset="0"/>
              </a:rPr>
              <a:t>And after meeting co-leads will leave the 5 current authors in the document.</a:t>
            </a:r>
            <a:endParaRPr lang="en-US" sz="1600" b="1" dirty="0">
              <a:solidFill>
                <a:schemeClr val="tx1"/>
              </a:solidFill>
              <a:ea typeface="Times New Roman" panose="02020603050405020304" pitchFamily="18" charset="0"/>
            </a:endParaRPr>
          </a:p>
          <a:p>
            <a:pPr marL="685800" lvl="1">
              <a:spcBef>
                <a:spcPts val="0"/>
              </a:spcBef>
              <a:spcAft>
                <a:spcPts val="0"/>
              </a:spcAft>
              <a:buClrTx/>
              <a:buFont typeface="Arial" panose="020B0604020202020204" pitchFamily="34" charset="0"/>
              <a:buChar char="•"/>
            </a:pPr>
            <a:r>
              <a:rPr lang="en-US" sz="1600" b="1" dirty="0">
                <a:solidFill>
                  <a:schemeClr val="tx1"/>
                </a:solidFill>
                <a:ea typeface="Times New Roman" panose="02020603050405020304" pitchFamily="18" charset="0"/>
              </a:rPr>
              <a:t>what is next for the table?  </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Ask the wireless WGs (via their chair) to run a non-mandatory comment collection on the table.</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Co-leads will work off-line the request to take to the 02Feb22 WCSC call.  </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 clear process of the review.</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Documents ready (spreadsheet, comment collection form, etc.)  </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Then after the comments are collected, use this ad hoc as the CRG </a:t>
            </a:r>
          </a:p>
          <a:p>
            <a:pPr marL="2000250" lvl="4">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Can run like a study group, all can provide input and vote. </a:t>
            </a:r>
          </a:p>
          <a:p>
            <a:pPr marL="685800" lvl="1">
              <a:spcBef>
                <a:spcPts val="0"/>
              </a:spcBef>
              <a:spcAft>
                <a:spcPts val="0"/>
              </a:spcAft>
              <a:buClrTx/>
              <a:buFont typeface="Arial" panose="020B0604020202020204" pitchFamily="34" charset="0"/>
              <a:buChar char="•"/>
            </a:pPr>
            <a:endParaRPr lang="en-US" sz="1400" dirty="0">
              <a:solidFill>
                <a:schemeClr val="tx1"/>
              </a:solidFill>
              <a:ea typeface="Times New Roman" panose="02020603050405020304" pitchFamily="18" charset="0"/>
            </a:endParaRPr>
          </a:p>
          <a:p>
            <a:pPr marL="685800" lvl="1">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Question – is a pro-forma approval of some sort at the EC level needed?  </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In other words, how to formalize this? the revision updates. will take effort of folks in IEEE 802 (wireless)  </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thought, maybe this is at the WCSC, a question? 	</a:t>
            </a:r>
          </a:p>
          <a:p>
            <a:pPr marL="685800" lvl="1">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Question: Should hold a vote across all groups so groups adopt reference in standards?</a:t>
            </a:r>
          </a:p>
          <a:p>
            <a:pPr marL="1085850" lvl="2">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It would build confidential  having WGs approval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and Actions Required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2000" dirty="0">
                <a:solidFill>
                  <a:schemeClr val="tx1"/>
                </a:solidFill>
                <a:latin typeface="Times New Roman" panose="02020603050405020304" pitchFamily="18" charset="0"/>
                <a:ea typeface="Times New Roman" panose="02020603050405020304" pitchFamily="18" charset="0"/>
              </a:rPr>
              <a:t>Actions required</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11jan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off-line work to fill in cells for all 802 wireless standards.</a:t>
            </a: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 will ask about original 802.22 amendments</a:t>
            </a: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 all: how to show the light communications:  15.7, 15.13, .11bb?  (add 802.3?</a:t>
            </a:r>
            <a:endParaRPr lang="en-US" sz="1400" b="0" dirty="0">
              <a:solidFill>
                <a:schemeClr val="tx1"/>
              </a:solidFill>
              <a:latin typeface="Times New Roman" panose="02020603050405020304" pitchFamily="18" charset="0"/>
              <a:ea typeface="Times New Roman" panose="02020603050405020304" pitchFamily="18" charset="0"/>
            </a:endParaRPr>
          </a:p>
          <a:p>
            <a:pPr marL="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co-leads/all:  work on process for comments from wireless groups.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6844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000" dirty="0"/>
              <a:t>Table of IEEE 802 Wireless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Edward and Al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_11_ / _7_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 22feb22</a:t>
            </a:r>
            <a:r>
              <a:rPr lang="en-US" sz="2000" b="0" dirty="0">
                <a:solidFill>
                  <a:schemeClr val="tx1"/>
                </a:solidFill>
              </a:rPr>
              <a:t>, 15:00 et</a:t>
            </a:r>
            <a:r>
              <a:rPr lang="en-US" sz="2000" b="0" dirty="0">
                <a:solidFill>
                  <a:schemeClr val="tx1"/>
                </a:solidFill>
                <a:sym typeface="Wingdings" panose="05000000000000000000" pitchFamily="2" charset="2"/>
              </a:rPr>
              <a:t>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call-ins are out and in backup slides.</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16:02et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11, 2022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5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from 3:00 PM to 4:00 PM, (UTC-05:00) Eastern Time (US &amp; Canada)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23374836851@ieeesa.webex.com</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09600" y="590319"/>
            <a:ext cx="8214174"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341250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102"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103"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https://mentor.ieee.org/802.18/dcn/21/18-21-0140-00-0000-minutes-23nov21-adhoc-frequency-table.docx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23-Nov-2021 18:28:39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lvl="2">
              <a:spcBef>
                <a:spcPts val="0"/>
              </a:spcBef>
              <a:buFont typeface="Arial" panose="020B0604020202020204" pitchFamily="34" charset="0"/>
              <a:buChar char="•"/>
            </a:pPr>
            <a:r>
              <a:rPr lang="en-US" altLang="en-US" sz="1400" kern="0" dirty="0">
                <a:solidFill>
                  <a:schemeClr val="tx1"/>
                </a:solidFill>
              </a:rPr>
              <a:t>Plans for publication</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Wireless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Wireless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https://mentor.ieee.org/802.18/dcn/21/18-21-0036-09-0000-frequency-table-template.xlsx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11jan: working on rev10</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Did the light-range’s sheet come out okay? yes</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What about 802.11ah and </a:t>
            </a:r>
            <a:r>
              <a:rPr lang="en-US" sz="1400" dirty="0" err="1">
                <a:solidFill>
                  <a:srgbClr val="333333"/>
                </a:solidFill>
                <a:ea typeface="Times New Roman" panose="02020603050405020304" pitchFamily="18" charset="0"/>
              </a:rPr>
              <a:t>aj</a:t>
            </a:r>
            <a:r>
              <a:rPr lang="en-US" sz="1400" dirty="0">
                <a:solidFill>
                  <a:srgbClr val="333333"/>
                </a:solidFill>
                <a:ea typeface="Times New Roman" panose="02020603050405020304" pitchFamily="18" charset="0"/>
              </a:rPr>
              <a:t>?  updated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23nov:  working on rev09:</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Updates a few UWB ranges and add the Light-Ranges Sheet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27july:  Reviewed the draft of rev07</a:t>
            </a:r>
            <a:endParaRPr lang="en-US" sz="14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notes:  Added a general note to only consider Active standards, not in active-withdrawn standards.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58166</TotalTime>
  <Words>4561</Words>
  <Application>Microsoft Office PowerPoint</Application>
  <PresentationFormat>On-screen Show (4:3)</PresentationFormat>
  <Paragraphs>530</Paragraphs>
  <Slides>24</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Wireless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Wireless Stds Frequency Table</vt:lpstr>
      <vt:lpstr>The Table – filling in </vt:lpstr>
      <vt:lpstr>Moving Forward</vt:lpstr>
      <vt:lpstr>Moving Forward and Actions Required</vt:lpstr>
      <vt:lpstr>Any Other Business</vt:lpstr>
      <vt:lpstr>Table of IEEE 802 Wireless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3661</cp:revision>
  <cp:lastPrinted>1601-01-01T00:00:00Z</cp:lastPrinted>
  <dcterms:created xsi:type="dcterms:W3CDTF">2016-03-03T14:54:45Z</dcterms:created>
  <dcterms:modified xsi:type="dcterms:W3CDTF">2022-01-14T15:01:01Z</dcterms:modified>
</cp:coreProperties>
</file>