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8" r:id="rId17"/>
    <p:sldId id="777"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03" d="100"/>
          <a:sy n="103" d="100"/>
        </p:scale>
        <p:origin x="1536"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27jul21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76-00-0000-minutes-22jun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27jul21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24aug21,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Agenda items to work 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Review updated rev07 of the primary spreadsheet.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 </a:t>
            </a:r>
            <a:r>
              <a:rPr lang="en-US" sz="1800" b="0" dirty="0">
                <a:solidFill>
                  <a:schemeClr val="tx1"/>
                </a:solidFill>
                <a:latin typeface="Times New Roman" panose="02020603050405020304" pitchFamily="18" charset="0"/>
                <a:ea typeface="Times New Roman" panose="02020603050405020304" pitchFamily="18" charset="0"/>
              </a:rPr>
              <a:t>18 co-lead to update primary spreadsheet per ad hoc of 27june</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24aug21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95328" y="612093"/>
            <a:ext cx="7915272"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27jul21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https://mentor.ieee.org/802.18/dcn/21/18-21-0076-00-0000-minutes-22jun21-adhoc-frequency-table.docx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29-Jun-2021 16:06:03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https://mentor.ieee.org/802.18/dcn/21/18-21-0036-06-0000-frequency-table-template.xlsx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22june: Reviewed the draft of rev06 and m</a:t>
            </a:r>
            <a:r>
              <a:rPr lang="en-US" sz="1600" dirty="0">
                <a:solidFill>
                  <a:schemeClr val="tx1"/>
                </a:solidFill>
                <a:ea typeface="Times New Roman" panose="02020603050405020304" pitchFamily="18" charset="0"/>
              </a:rPr>
              <a:t>ade updates from above.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This is setting the effort up for after we get the standard’s frequency ranges entered. </a:t>
            </a: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57650</TotalTime>
  <Words>4106</Words>
  <Application>Microsoft Office PowerPoint</Application>
  <PresentationFormat>On-screen Show (4:3)</PresentationFormat>
  <Paragraphs>508</Paragraphs>
  <Slides>24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3620</cp:revision>
  <cp:lastPrinted>1601-01-01T00:00:00Z</cp:lastPrinted>
  <dcterms:created xsi:type="dcterms:W3CDTF">2016-03-03T14:54:45Z</dcterms:created>
  <dcterms:modified xsi:type="dcterms:W3CDTF">2021-07-27T13:33:06Z</dcterms:modified>
</cp:coreProperties>
</file>