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78" r:id="rId17"/>
    <p:sldId id="777" r:id="rId18"/>
    <p:sldId id="768" r:id="rId19"/>
    <p:sldId id="763" r:id="rId20"/>
    <p:sldId id="742" r:id="rId21"/>
    <p:sldId id="752" r:id="rId22"/>
    <p:sldId id="737" r:id="rId23"/>
    <p:sldId id="739" r:id="rId24"/>
    <p:sldId id="74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103" d="100"/>
          <a:sy n="103" d="100"/>
        </p:scale>
        <p:origin x="1536" y="102"/>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27-Jul-21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51829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27jul21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27jul21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27jul21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802.18-21/0089r00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http://standards.ieee.org/faqs/affiliationFAQ.html"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emf"/><Relationship Id="rId2" Type="http://schemas.openxmlformats.org/officeDocument/2006/relationships/hyperlink" Target="mailto:sshellha@qti.qualcomm.com" TargetMode="Externa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11" Type="http://schemas.openxmlformats.org/officeDocument/2006/relationships/oleObject" Target="../embeddings/oleObject3.bin"/><Relationship Id="rId5" Type="http://schemas.openxmlformats.org/officeDocument/2006/relationships/hyperlink" Target="http://www.ieee802.org/devdocs.shtml" TargetMode="External"/><Relationship Id="rId10" Type="http://schemas.openxmlformats.org/officeDocument/2006/relationships/image" Target="../media/image2.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76-00-0000-minutes-22jun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6-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27jul21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July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24aug21,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Agenda items to work on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Review updated rev07 of the primary spreadsheet.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a:t>
            </a:r>
            <a:r>
              <a:rPr lang="en-US" sz="1800" b="0" dirty="0">
                <a:solidFill>
                  <a:srgbClr val="00B0F0"/>
                </a:solidFill>
                <a:latin typeface="Times New Roman" panose="02020603050405020304" pitchFamily="18" charset="0"/>
                <a:ea typeface="Times New Roman" panose="02020603050405020304" pitchFamily="18" charset="0"/>
              </a:rPr>
              <a:t> </a:t>
            </a:r>
            <a:r>
              <a:rPr lang="en-US" sz="1800" b="0" dirty="0">
                <a:solidFill>
                  <a:schemeClr val="tx1"/>
                </a:solidFill>
                <a:latin typeface="Times New Roman" panose="02020603050405020304" pitchFamily="18" charset="0"/>
                <a:ea typeface="Times New Roman" panose="02020603050405020304" pitchFamily="18" charset="0"/>
              </a:rPr>
              <a:t>18 co-lead to update primary spreadsheet per ad hoc of 27june</a:t>
            </a: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nothing heard.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27jul21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working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24aug21</a:t>
            </a:r>
            <a:r>
              <a:rPr lang="en-US" sz="2000" b="0" dirty="0">
                <a:solidFill>
                  <a:schemeClr val="tx1"/>
                </a:solidFill>
              </a:rPr>
              <a:t>, 15:00 et</a:t>
            </a:r>
          </a:p>
          <a:p>
            <a:pPr marL="685800" lvl="1">
              <a:buFont typeface="Arial" panose="020B0604020202020204" pitchFamily="34" charset="0"/>
              <a:buChar char="•"/>
            </a:pPr>
            <a:r>
              <a:rPr lang="en-US" sz="1800" dirty="0">
                <a:solidFill>
                  <a:schemeClr val="tx1"/>
                </a:solidFill>
              </a:rPr>
              <a:t>Call-in now recurring and in back up slide here. </a:t>
            </a:r>
            <a:endParaRPr lang="en-US" sz="18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22-Jun-21 until 23-Nov-21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https://ieeesa.webex.com/ieeesa/j.php?MTID=m8a25dd8187a6f955433573a347cf4daa</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050" dirty="0">
                <a:solidFill>
                  <a:schemeClr val="tx1"/>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More ways to join:</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by phone</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15953" y="1026604"/>
            <a:ext cx="7832720" cy="38871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Subject: [EXTERNAL] Webex meeting invitation: 802.18 RR-TAG weekly teleconference</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When: Occurs every Thursday effective 27-May-21 until 02-Sep-21 from 15:00 to 16:00 America/</a:t>
            </a:r>
            <a:r>
              <a:rPr lang="en-US" sz="1050" dirty="0" err="1">
                <a:latin typeface="Calibri" panose="020F0502020204030204" pitchFamily="34" charset="0"/>
                <a:ea typeface="Times New Roman" panose="02020603050405020304" pitchFamily="18" charset="0"/>
                <a:cs typeface="Times New Roman" panose="02020603050405020304" pitchFamily="18" charset="0"/>
              </a:rPr>
              <a:t>New_York</a:t>
            </a:r>
            <a:r>
              <a:rPr lang="en-US" sz="1050" dirty="0">
                <a:latin typeface="Calibri" panose="020F0502020204030204" pitchFamily="34" charset="0"/>
                <a:ea typeface="Times New Roman" panose="02020603050405020304" pitchFamily="18" charset="0"/>
                <a:cs typeface="Times New Roman" panose="02020603050405020304" pitchFamily="18" charset="0"/>
              </a:rPr>
              <a:t>.</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Where: </a:t>
            </a:r>
            <a:r>
              <a:rPr lang="en-US" sz="105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latin typeface="Calibri" panose="020F0502020204030204" pitchFamily="34" charset="0"/>
                <a:ea typeface="Times New Roman" panose="02020603050405020304" pitchFamily="18" charset="0"/>
                <a:cs typeface="Times New Roman" panose="02020603050405020304" pitchFamily="18" charset="0"/>
              </a:rPr>
              <a:t>hr</a:t>
            </a: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Calibri" panose="020F0502020204030204" pitchFamily="34"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Need help? Go to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r>
              <a:rPr lang="en-US" sz="105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825"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95328" y="612093"/>
            <a:ext cx="7915272" cy="41451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
        <p:nvSpPr>
          <p:cNvPr id="2" name="Date Placeholder 1">
            <a:extLst>
              <a:ext uri="{FF2B5EF4-FFF2-40B4-BE49-F238E27FC236}">
                <a16:creationId xmlns:a16="http://schemas.microsoft.com/office/drawing/2014/main" id="{1A301661-8F70-4781-96AE-63BD9CE16A06}"/>
              </a:ext>
            </a:extLst>
          </p:cNvPr>
          <p:cNvSpPr>
            <a:spLocks noGrp="1"/>
          </p:cNvSpPr>
          <p:nvPr>
            <p:ph type="dt" idx="10"/>
          </p:nvPr>
        </p:nvSpPr>
        <p:spPr/>
        <p:txBody>
          <a:bodyPr/>
          <a:lstStyle/>
          <a:p>
            <a:r>
              <a:rPr lang="en-US"/>
              <a:t>27jul21</a:t>
            </a:r>
            <a:endParaRPr lang="en-GB" dirty="0"/>
          </a:p>
        </p:txBody>
      </p:sp>
    </p:spTree>
    <p:extLst>
      <p:ext uri="{BB962C8B-B14F-4D97-AF65-F5344CB8AC3E}">
        <p14:creationId xmlns:p14="http://schemas.microsoft.com/office/powerpoint/2010/main" val="1122474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2"/>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6"/>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a:t>
            </a:r>
            <a:r>
              <a:rPr lang="en-US" sz="1600" kern="1600">
                <a:sym typeface="Wingdings" panose="05000000000000000000" pitchFamily="2" charset="2"/>
              </a:rPr>
              <a:t> nov19 </a:t>
            </a:r>
            <a:r>
              <a:rPr lang="en-US" sz="1200" dirty="0">
                <a:hlinkClick r:id="rId7"/>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8"/>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1" imgW="914400" imgH="771822" progId="AcroExch.Document.DC">
                  <p:embed/>
                </p:oleObj>
              </mc:Choice>
              <mc:Fallback>
                <p:oleObj name="Acrobat Document" showAsIcon="1" r:id="rId11"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2"/>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27jul21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https://mentor.ieee.org/802.18/dcn/21/18-21-0076-00-0000-minutes-22jun21-adhoc-frequency-table.docx</a:t>
            </a:r>
            <a:r>
              <a:rPr lang="en-GB" sz="1600" b="0" dirty="0">
                <a:solidFill>
                  <a:schemeClr val="bg1">
                    <a:lumMod val="75000"/>
                  </a:schemeClr>
                </a:solidFill>
                <a:ea typeface="SimSun" panose="02010600030101010101" pitchFamily="2" charset="-122"/>
              </a:rPr>
              <a:t>  </a:t>
            </a:r>
            <a:r>
              <a:rPr lang="en-US" sz="1000" b="0" i="0" dirty="0">
                <a:solidFill>
                  <a:srgbClr val="000000"/>
                </a:solidFill>
                <a:effectLst/>
                <a:latin typeface="Verdana" panose="020B0604030504040204" pitchFamily="34" charset="0"/>
              </a:rPr>
              <a:t>29-Jun-2021 16:06:03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https://mentor.ieee.org/802.18/dcn/21/18-21-0036-06-0000-frequency-table-template.xlsx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22june: Reviewed the draft of rev06 and m</a:t>
            </a:r>
            <a:r>
              <a:rPr lang="en-US" sz="1600" dirty="0">
                <a:solidFill>
                  <a:schemeClr val="tx1"/>
                </a:solidFill>
                <a:ea typeface="Times New Roman" panose="02020603050405020304" pitchFamily="18" charset="0"/>
              </a:rPr>
              <a:t>ade updates from above.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use the frequency range, purpose of this effort, to tie the Standards-Frequency-Ranges Worksheet to the Freq-Ranges-Other-Info, worksheet.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This is setting the effort up for after we get the standard’s frequency ranges entered. </a:t>
            </a:r>
          </a:p>
          <a:p>
            <a:pPr marL="68580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57650</TotalTime>
  <Words>4106</Words>
  <Application>Microsoft Office PowerPoint</Application>
  <PresentationFormat>On-screen Show (4:3)</PresentationFormat>
  <Paragraphs>508</Paragraphs>
  <Slides>24</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3620</cp:revision>
  <cp:lastPrinted>1601-01-01T00:00:00Z</cp:lastPrinted>
  <dcterms:created xsi:type="dcterms:W3CDTF">2016-03-03T14:54:45Z</dcterms:created>
  <dcterms:modified xsi:type="dcterms:W3CDTF">2021-07-27T13:33:06Z</dcterms:modified>
</cp:coreProperties>
</file>