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78" r:id="rId17"/>
    <p:sldId id="777"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p:scale>
          <a:sx n="100" d="100"/>
          <a:sy n="100" d="100"/>
        </p:scale>
        <p:origin x="156" y="42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22jun21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802.18-21/0075r01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61-00-0000-minutes-25may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64-02-0000-frequency-table-input-802-11-phy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36-06-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22jun21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27july21,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Agenda items to work 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Review updated rev06 of the primary spreadsheet.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SimSun" panose="02010600030101010101" pitchFamily="2" charset="-122"/>
              </a:rPr>
              <a:t>ran out of time</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.19 co-lead to update the spreadsheet of .11 ranges per discussion and upload to mentor.</a:t>
            </a: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.18 co-lead to update primary spreadsheet per ad hoc of 22june.</a:t>
            </a: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 18 co-leak to integrate the .11 spreadsheet into the primary spreadsheet.</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r>
              <a:rPr lang="en-US" sz="1800" b="0" dirty="0">
                <a:solidFill>
                  <a:schemeClr val="tx1"/>
                </a:solidFill>
                <a:latin typeface="Times New Roman" panose="02020603050405020304" pitchFamily="18" charset="0"/>
                <a:ea typeface="Times New Roman" panose="02020603050405020304" pitchFamily="18" charset="0"/>
              </a:rPr>
              <a:t>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working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a:t>
            </a:r>
            <a:r>
              <a:rPr lang="en-US" sz="2000" b="0">
                <a:solidFill>
                  <a:schemeClr val="tx1"/>
                </a:solidFill>
              </a:rPr>
              <a:t>_8_ </a:t>
            </a:r>
            <a:r>
              <a:rPr lang="en-US" sz="2000" b="0" dirty="0">
                <a:solidFill>
                  <a:schemeClr val="tx1"/>
                </a:solidFill>
              </a:rPr>
              <a:t>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27jul21</a:t>
            </a:r>
            <a:r>
              <a:rPr lang="en-US" sz="2000" b="0" dirty="0">
                <a:solidFill>
                  <a:schemeClr val="tx1"/>
                </a:solidFill>
              </a:rPr>
              <a:t>, 15:00 et</a:t>
            </a:r>
          </a:p>
          <a:p>
            <a:pPr marL="685800" lvl="1">
              <a:buFont typeface="Arial" panose="020B0604020202020204" pitchFamily="34" charset="0"/>
              <a:buChar char="•"/>
            </a:pPr>
            <a:r>
              <a:rPr lang="en-US" sz="1800" dirty="0">
                <a:solidFill>
                  <a:schemeClr val="tx1"/>
                </a:solidFill>
              </a:rPr>
              <a:t>Call-in now recurring and in back up slide here. </a:t>
            </a:r>
            <a:endParaRPr lang="en-US" sz="18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02-Sep-21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95328" y="612093"/>
            <a:ext cx="7915272"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
        <p:nvSpPr>
          <p:cNvPr id="2" name="Date Placeholder 1">
            <a:extLst>
              <a:ext uri="{FF2B5EF4-FFF2-40B4-BE49-F238E27FC236}">
                <a16:creationId xmlns:a16="http://schemas.microsoft.com/office/drawing/2014/main" id="{1A301661-8F70-4781-96AE-63BD9CE16A06}"/>
              </a:ext>
            </a:extLst>
          </p:cNvPr>
          <p:cNvSpPr>
            <a:spLocks noGrp="1"/>
          </p:cNvSpPr>
          <p:nvPr>
            <p:ph type="dt" idx="10"/>
          </p:nvPr>
        </p:nvSpPr>
        <p:spPr/>
        <p:txBody>
          <a:bodyPr/>
          <a:lstStyle/>
          <a:p>
            <a:r>
              <a:rPr lang="en-US"/>
              <a:t>22jun21</a:t>
            </a:r>
            <a:endParaRPr lang="en-GB" dirty="0"/>
          </a:p>
        </p:txBody>
      </p:sp>
    </p:spTree>
    <p:extLst>
      <p:ext uri="{BB962C8B-B14F-4D97-AF65-F5344CB8AC3E}">
        <p14:creationId xmlns:p14="http://schemas.microsoft.com/office/powerpoint/2010/main" val="1122474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a:t>
            </a:r>
            <a:r>
              <a:rPr lang="en-US" sz="1600" kern="1600">
                <a:sym typeface="Wingdings" panose="05000000000000000000" pitchFamily="2" charset="2"/>
              </a:rPr>
              <a:t>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https://mentor.ieee.org/802.18/dcn/21/18-21-0061-00-0000-minutes-25may21-adhoc-frequency-table.docx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26-May-2021 12:40:25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285750">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rPr>
              <a:t>Review a 2</a:t>
            </a:r>
            <a:r>
              <a:rPr lang="en-US" sz="1800" b="0" baseline="30000" dirty="0">
                <a:solidFill>
                  <a:srgbClr val="333333"/>
                </a:solidFill>
                <a:ea typeface="Times New Roman" panose="02020603050405020304" pitchFamily="18" charset="0"/>
              </a:rPr>
              <a:t>nd</a:t>
            </a:r>
            <a:r>
              <a:rPr lang="en-US" sz="1800" b="0" dirty="0">
                <a:solidFill>
                  <a:srgbClr val="333333"/>
                </a:solidFill>
                <a:ea typeface="Times New Roman" panose="02020603050405020304" pitchFamily="18" charset="0"/>
              </a:rPr>
              <a:t> spreadsheet with 802.11 clauses with frequencies for setting for the actual frequency ranges: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hlinkClick r:id="rId3"/>
              </a:rPr>
              <a:t>https://mentor.ieee.org/802.18/dcn/21/18-21-0064-02-0000-frequency-table-input-802-11-phys.xlsx</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Updates presented, e.g. adding approved dates on the PHY amendments and: </a:t>
            </a:r>
          </a:p>
          <a:p>
            <a:pPr lvl="1"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Amendment Column has been changed to:</a:t>
            </a:r>
          </a:p>
          <a:p>
            <a:pPr lvl="2" indent="-342900">
              <a:spcBef>
                <a:spcPts val="0"/>
              </a:spcBef>
              <a:buSzPts val="1000"/>
              <a:buFont typeface="Symbol" panose="05050102010706020507" pitchFamily="18" charset="2"/>
              <a:buChar char=""/>
              <a:tabLst>
                <a:tab pos="457200" algn="l"/>
              </a:tabLst>
            </a:pPr>
            <a:r>
              <a:rPr lang="en-US" sz="1200" dirty="0">
                <a:solidFill>
                  <a:srgbClr val="333333"/>
                </a:solidFill>
                <a:cs typeface="+mn-cs"/>
              </a:rPr>
              <a:t>PHY Amendment (Date of Initial Approval)</a:t>
            </a:r>
          </a:p>
          <a:p>
            <a:pPr lvl="1" indent="-342900">
              <a:spcBef>
                <a:spcPts val="0"/>
              </a:spcBef>
              <a:buSzPts val="1000"/>
              <a:buFont typeface="Symbol" panose="05050102010706020507" pitchFamily="18" charset="2"/>
              <a:buChar char=""/>
              <a:tabLst>
                <a:tab pos="457200" algn="l"/>
              </a:tabLst>
            </a:pPr>
            <a:r>
              <a:rPr lang="en-US" sz="1400" b="0" dirty="0">
                <a:solidFill>
                  <a:srgbClr val="333333"/>
                </a:solidFill>
              </a:rPr>
              <a:t>The caption of Clause number Column has been changed to: </a:t>
            </a:r>
          </a:p>
          <a:p>
            <a:pPr lvl="2" indent="-342900">
              <a:spcBef>
                <a:spcPts val="0"/>
              </a:spcBef>
              <a:buSzPts val="1000"/>
              <a:buFont typeface="Symbol" panose="05050102010706020507" pitchFamily="18" charset="2"/>
              <a:buChar char=""/>
              <a:tabLst>
                <a:tab pos="457200" algn="l"/>
              </a:tabLst>
            </a:pPr>
            <a:r>
              <a:rPr lang="en-US" sz="1200" dirty="0">
                <a:solidFill>
                  <a:srgbClr val="333333"/>
                </a:solidFill>
                <a:cs typeface="+mn-cs"/>
              </a:rPr>
              <a:t>Clause Number in the Current Standard</a:t>
            </a:r>
          </a:p>
          <a:p>
            <a:pPr lvl="1" indent="-342900">
              <a:spcBef>
                <a:spcPts val="0"/>
              </a:spcBef>
              <a:buSzPts val="1000"/>
              <a:buFont typeface="Symbol" panose="05050102010706020507" pitchFamily="18" charset="2"/>
              <a:buChar char=""/>
              <a:tabLst>
                <a:tab pos="457200" algn="l"/>
              </a:tabLst>
            </a:pPr>
            <a:r>
              <a:rPr lang="en-US" sz="1400" b="0" dirty="0">
                <a:solidFill>
                  <a:srgbClr val="333333"/>
                </a:solidFill>
              </a:rPr>
              <a:t>There are now four possible entries in Status Column</a:t>
            </a:r>
          </a:p>
          <a:p>
            <a:pPr lvl="2" indent="-342900">
              <a:spcBef>
                <a:spcPts val="0"/>
              </a:spcBef>
              <a:buSzPts val="1000"/>
              <a:buFont typeface="Symbol" panose="05050102010706020507" pitchFamily="18" charset="2"/>
              <a:buChar char=""/>
              <a:tabLst>
                <a:tab pos="457200" algn="l"/>
              </a:tabLst>
            </a:pPr>
            <a:r>
              <a:rPr lang="en-GB" sz="1200" dirty="0">
                <a:solidFill>
                  <a:srgbClr val="333333"/>
                </a:solidFill>
                <a:cs typeface="+mn-cs"/>
              </a:rPr>
              <a:t>Project, Approved, Published, Integrated</a:t>
            </a:r>
            <a:endParaRPr lang="en-US" sz="1200" dirty="0">
              <a:solidFill>
                <a:srgbClr val="333333"/>
              </a:solidFill>
              <a:cs typeface="+mn-cs"/>
            </a:endParaRPr>
          </a:p>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4"/>
              </a:rPr>
              <a:t>https://mentor.ieee.org/802.18/dcn/21/18-21-0036-06-0000-frequency-table-template.xlsx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rev06 and m</a:t>
            </a:r>
            <a:r>
              <a:rPr lang="en-US" sz="1600" dirty="0">
                <a:solidFill>
                  <a:schemeClr val="tx1"/>
                </a:solidFill>
                <a:ea typeface="Times New Roman" panose="02020603050405020304" pitchFamily="18" charset="0"/>
              </a:rPr>
              <a:t>ade updates from above.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This is setting the effort up for after we get the standard’s frequency ranges entered. </a:t>
            </a: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22jun21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57632</TotalTime>
  <Words>4238</Words>
  <Application>Microsoft Office PowerPoint</Application>
  <PresentationFormat>On-screen Show (4:3)</PresentationFormat>
  <Paragraphs>509</Paragraphs>
  <Slides>24</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8" baseType="lpstr">
      <vt:lpstr>Arial</vt:lpstr>
      <vt:lpstr>Calibri</vt:lpstr>
      <vt:lpstr>Century Gothic</vt:lpstr>
      <vt:lpstr>Consolas</vt:lpstr>
      <vt:lpstr>Helvetica</vt:lpstr>
      <vt:lpstr>Monotype Sorts</vt:lpstr>
      <vt:lpstr>Symbol</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3616</cp:revision>
  <cp:lastPrinted>1601-01-01T00:00:00Z</cp:lastPrinted>
  <dcterms:created xsi:type="dcterms:W3CDTF">2016-03-03T14:54:45Z</dcterms:created>
  <dcterms:modified xsi:type="dcterms:W3CDTF">2021-06-29T20:03:10Z</dcterms:modified>
</cp:coreProperties>
</file>