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8" r:id="rId17"/>
    <p:sldId id="777"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p:scale>
          <a:sx n="100" d="100"/>
          <a:sy n="100" d="100"/>
        </p:scale>
        <p:origin x="156" y="420"/>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22jun21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61-00-0000-minutes-25may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64-02-0000-frequency-table-input-802-11-phy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36-06-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22jun21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27july21,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Agenda items to work 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Review updated rev06 of the primary spreadsheet.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SimSun" panose="02010600030101010101" pitchFamily="2" charset="-122"/>
              </a:rPr>
              <a:t>ran out of time</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.19 co-lead to update the spreadsheet of .11 ranges per discussion and upload to mentor.</a:t>
            </a: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.18 co-lead to update primary spreadsheet per ad hoc of 22june.</a:t>
            </a: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 18 co-leak to integrate the .11 spreadsheet into the primary spreadsheet.</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r>
              <a:rPr lang="en-US" sz="1800" b="0" dirty="0">
                <a:solidFill>
                  <a:schemeClr val="tx1"/>
                </a:solidFill>
                <a:latin typeface="Times New Roman" panose="02020603050405020304" pitchFamily="18" charset="0"/>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a:t>
            </a:r>
            <a:r>
              <a:rPr lang="en-US" sz="2000" b="0">
                <a:solidFill>
                  <a:schemeClr val="tx1"/>
                </a:solidFill>
              </a:rPr>
              <a:t>_8_ </a:t>
            </a:r>
            <a:r>
              <a:rPr lang="en-US" sz="2000" b="0" dirty="0">
                <a:solidFill>
                  <a:schemeClr val="tx1"/>
                </a:solidFill>
              </a:rPr>
              <a:t>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27jul21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95328" y="612093"/>
            <a:ext cx="7915272"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22jun21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https://mentor.ieee.org/802.18/dcn/21/18-21-0061-00-0000-minutes-25may21-adhoc-frequency-table.docx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26-May-2021 12:40:25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285750">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rPr>
              <a:t>Review a 2</a:t>
            </a:r>
            <a:r>
              <a:rPr lang="en-US" sz="1800" b="0" baseline="30000" dirty="0">
                <a:solidFill>
                  <a:srgbClr val="333333"/>
                </a:solidFill>
                <a:ea typeface="Times New Roman" panose="02020603050405020304" pitchFamily="18" charset="0"/>
              </a:rPr>
              <a:t>nd</a:t>
            </a:r>
            <a:r>
              <a:rPr lang="en-US" sz="1800" b="0" dirty="0">
                <a:solidFill>
                  <a:srgbClr val="333333"/>
                </a:solidFill>
                <a:ea typeface="Times New Roman" panose="02020603050405020304" pitchFamily="18" charset="0"/>
              </a:rPr>
              <a:t> spreadsheet with 802.11 clauses with frequencies for setting for the actual frequency ranges: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hlinkClick r:id="rId3"/>
              </a:rPr>
              <a:t>https://mentor.ieee.org/802.18/dcn/21/18-21-0064-02-0000-frequency-table-input-802-11-phys.xlsx</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Updates presented, e.g. adding approved dates on the PHY amendments and: </a:t>
            </a:r>
          </a:p>
          <a:p>
            <a:pPr lvl="1"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a:t>
            </a:r>
          </a:p>
          <a:p>
            <a:pPr lvl="2" indent="-342900">
              <a:spcBef>
                <a:spcPts val="0"/>
              </a:spcBef>
              <a:buSzPts val="1000"/>
              <a:buFont typeface="Symbol" panose="05050102010706020507" pitchFamily="18" charset="2"/>
              <a:buChar char=""/>
              <a:tabLst>
                <a:tab pos="457200" algn="l"/>
              </a:tabLst>
            </a:pPr>
            <a:r>
              <a:rPr lang="en-US" sz="1200" dirty="0">
                <a:solidFill>
                  <a:srgbClr val="333333"/>
                </a:solidFill>
                <a:cs typeface="+mn-cs"/>
              </a:rPr>
              <a:t>PHY Amendment (Date of Initial Approval)</a:t>
            </a:r>
          </a:p>
          <a:p>
            <a:pPr lvl="1"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p>
          <a:p>
            <a:pPr lvl="2" indent="-342900">
              <a:spcBef>
                <a:spcPts val="0"/>
              </a:spcBef>
              <a:buSzPts val="1000"/>
              <a:buFont typeface="Symbol" panose="05050102010706020507" pitchFamily="18" charset="2"/>
              <a:buChar char=""/>
              <a:tabLst>
                <a:tab pos="457200" algn="l"/>
              </a:tabLst>
            </a:pPr>
            <a:r>
              <a:rPr lang="en-US" sz="1200" dirty="0">
                <a:solidFill>
                  <a:srgbClr val="333333"/>
                </a:solidFill>
                <a:cs typeface="+mn-cs"/>
              </a:rPr>
              <a:t>Clause Number in the Current Standard</a:t>
            </a:r>
          </a:p>
          <a:p>
            <a:pPr lvl="1"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a:t>
            </a:r>
          </a:p>
          <a:p>
            <a:pPr lvl="2" indent="-342900">
              <a:spcBef>
                <a:spcPts val="0"/>
              </a:spcBef>
              <a:buSzPts val="1000"/>
              <a:buFont typeface="Symbol" panose="05050102010706020507" pitchFamily="18" charset="2"/>
              <a:buChar char=""/>
              <a:tabLst>
                <a:tab pos="457200" algn="l"/>
              </a:tabLst>
            </a:pPr>
            <a:r>
              <a:rPr lang="en-GB" sz="1200" dirty="0">
                <a:solidFill>
                  <a:srgbClr val="333333"/>
                </a:solidFill>
                <a:cs typeface="+mn-cs"/>
              </a:rPr>
              <a:t>Project, Approved, Published, Integrated</a:t>
            </a:r>
            <a:endParaRPr lang="en-US" sz="1200" dirty="0">
              <a:solidFill>
                <a:srgbClr val="333333"/>
              </a:solidFill>
              <a:cs typeface="+mn-cs"/>
            </a:endParaRPr>
          </a:p>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4"/>
              </a:rPr>
              <a:t>https://mentor.ieee.org/802.18/dcn/21/18-21-0036-06-0000-frequency-table-template.xlsx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rev06 and m</a:t>
            </a:r>
            <a:r>
              <a:rPr lang="en-US" sz="1600" dirty="0">
                <a:solidFill>
                  <a:schemeClr val="tx1"/>
                </a:solidFill>
                <a:ea typeface="Times New Roman" panose="02020603050405020304" pitchFamily="18" charset="0"/>
              </a:rPr>
              <a:t>ade updates from above.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This is setting the effort up for after we get the standard’s frequency ranges entered. </a:t>
            </a: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57632</TotalTime>
  <Words>4238</Words>
  <Application>Microsoft Office PowerPoint</Application>
  <PresentationFormat>On-screen Show (4:3)</PresentationFormat>
  <Paragraphs>509</Paragraphs>
  <Slides>24</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8" baseType="lpstr">
      <vt:lpstr>Arial</vt:lpstr>
      <vt:lpstr>Calibri</vt:lpstr>
      <vt:lpstr>Century Gothic</vt:lpstr>
      <vt:lpstr>Consolas</vt:lpstr>
      <vt:lpstr>Helvetica</vt:lpstr>
      <vt:lpstr>Monotype Sorts</vt:lpstr>
      <vt:lpstr>Symbol</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3616</cp:revision>
  <cp:lastPrinted>1601-01-01T00:00:00Z</cp:lastPrinted>
  <dcterms:created xsi:type="dcterms:W3CDTF">2016-03-03T14:54:45Z</dcterms:created>
  <dcterms:modified xsi:type="dcterms:W3CDTF">2021-06-29T20:03:10Z</dcterms:modified>
</cp:coreProperties>
</file>