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70" r:id="rId17"/>
    <p:sldId id="778" r:id="rId18"/>
    <p:sldId id="777" r:id="rId19"/>
    <p:sldId id="768" r:id="rId20"/>
    <p:sldId id="763" r:id="rId21"/>
    <p:sldId id="742" r:id="rId22"/>
    <p:sldId id="752" r:id="rId23"/>
    <p:sldId id="737" r:id="rId24"/>
    <p:sldId id="739" r:id="rId25"/>
    <p:sldId id="740"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03" d="100"/>
          <a:sy n="103" d="100"/>
        </p:scale>
        <p:origin x="270" y="10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6418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25may21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mailto:sshellha@qti.qualcomm.com"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50-00-0000-minutes-27apr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21/18-21-0064-00-0000-frequency-table-input-802-11-phys.xlsx" TargetMode="External"/><Relationship Id="rId4" Type="http://schemas.openxmlformats.org/officeDocument/2006/relationships/hyperlink" Target="https://mentor.ieee.org/802.18/dcn/21/18-21-0036-05-0000-frequency-table-template.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25may21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25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22june21,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Two agenda items to work on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Further discussion on year of the Standard and Amendment</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What all should be in the Standard, Project column?</a:t>
            </a: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600" b="0" dirty="0">
                <a:solidFill>
                  <a:schemeClr val="tx1"/>
                </a:solidFill>
              </a:rPr>
              <a:t>ran out of time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This has been addressed with the 18-21-0064 document/spreadsheet. </a:t>
            </a:r>
          </a:p>
          <a:p>
            <a:pPr marL="685800" lvl="1">
              <a:spcBef>
                <a:spcPts val="0"/>
              </a:spcBef>
              <a:spcAft>
                <a:spcPts val="0"/>
              </a:spcAft>
              <a:buFont typeface="Arial" panose="020B0604020202020204" pitchFamily="34" charset="0"/>
              <a:buChar char="•"/>
            </a:pPr>
            <a:r>
              <a:rPr lang="en-US" sz="1400" b="0" dirty="0">
                <a:solidFill>
                  <a:schemeClr val="tx1"/>
                </a:solidFill>
                <a:ea typeface="Times New Roman" panose="02020603050405020304" pitchFamily="18" charset="0"/>
              </a:rPr>
              <a:t>Before we took a look at Annex E of 802.11-2016.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The Annex E does focus on 3 regions (USA, EU and Japan), along with a global section.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Remember, </a:t>
            </a:r>
            <a:r>
              <a:rPr lang="en-US" sz="1400" b="0" dirty="0">
                <a:solidFill>
                  <a:schemeClr val="tx1"/>
                </a:solidFill>
                <a:ea typeface="Times New Roman" panose="02020603050405020304" pitchFamily="18" charset="0"/>
              </a:rPr>
              <a:t>&lt;1 GHz was not there, as it will be </a:t>
            </a:r>
            <a:r>
              <a:rPr lang="en-US" sz="1400" dirty="0">
                <a:solidFill>
                  <a:schemeClr val="tx1"/>
                </a:solidFill>
                <a:ea typeface="Times New Roman" panose="02020603050405020304" pitchFamily="18" charset="0"/>
              </a:rPr>
              <a:t>in the 802.11-2020 version when it is out. </a:t>
            </a:r>
            <a:r>
              <a:rPr lang="en-US" sz="1400" b="0" dirty="0">
                <a:solidFill>
                  <a:schemeClr val="tx1"/>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This has also been addressed with the two future consideration lists in a worksheet in the spreadsheet.</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Country/regions	and     Final tool/maintenance.</a:t>
            </a: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Times New Roman" panose="02020603050405020304" pitchFamily="18" charset="0"/>
              </a:rPr>
              <a:t> .18 co-lead set up next ad hoc for 22june21. Will add call-in in back up slides here.</a:t>
            </a: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Times New Roman" panose="02020603050405020304" pitchFamily="18" charset="0"/>
              </a:rPr>
              <a:t>.19 co-lead will investigate how to get .11 going.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ran out of time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reviewing.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_6_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22jun21</a:t>
            </a:r>
            <a:r>
              <a:rPr lang="en-US" sz="2000" b="0" dirty="0">
                <a:solidFill>
                  <a:schemeClr val="tx1"/>
                </a:solidFill>
              </a:rPr>
              <a:t>, 15:00 et</a:t>
            </a:r>
          </a:p>
          <a:p>
            <a:pPr marL="685800" lvl="1">
              <a:buFont typeface="Arial" panose="020B0604020202020204" pitchFamily="34" charset="0"/>
              <a:buChar char="•"/>
            </a:pPr>
            <a:r>
              <a:rPr lang="en-US" sz="1600" dirty="0">
                <a:solidFill>
                  <a:schemeClr val="tx1"/>
                </a:solidFill>
              </a:rPr>
              <a:t>Call-in will be sent out and is in back up slide here. </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16:03et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Tuesday, 25 May, 2021 15:00-16:00 America/</a:t>
            </a:r>
            <a:r>
              <a:rPr lang="en-US" sz="10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May 25, 2021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22-Jun-21 until 23-Nov-21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https://ieeesa.webex.com/ieeesa/j.php?MTID=m8a25dd8187a6f955433573a347cf4daa</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050" dirty="0">
                <a:solidFill>
                  <a:schemeClr val="tx1"/>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More ways to join:</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by phone</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15953" y="1026604"/>
            <a:ext cx="7832720" cy="38871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Subject: [EXTERNAL] Webex meeting invitation: 802.18 RR-TAG weekly teleconference</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When: Occurs every Thursday effective 27-May-21 until 02-Sep-21 from 15:00 to 16:00 America/</a:t>
            </a:r>
            <a:r>
              <a:rPr lang="en-US" sz="1050" dirty="0" err="1">
                <a:latin typeface="Calibri" panose="020F0502020204030204" pitchFamily="34" charset="0"/>
                <a:ea typeface="Times New Roman" panose="02020603050405020304" pitchFamily="18" charset="0"/>
                <a:cs typeface="Times New Roman" panose="02020603050405020304" pitchFamily="18" charset="0"/>
              </a:rPr>
              <a:t>New_York</a:t>
            </a:r>
            <a:r>
              <a:rPr lang="en-US" sz="1050" dirty="0">
                <a:latin typeface="Calibri" panose="020F0502020204030204" pitchFamily="34" charset="0"/>
                <a:ea typeface="Times New Roman" panose="02020603050405020304" pitchFamily="18" charset="0"/>
                <a:cs typeface="Times New Roman" panose="02020603050405020304" pitchFamily="18" charset="0"/>
              </a:rPr>
              <a:t>.</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Where: </a:t>
            </a:r>
            <a:r>
              <a:rPr lang="en-US" sz="105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latin typeface="Calibri" panose="020F0502020204030204" pitchFamily="34" charset="0"/>
                <a:ea typeface="Times New Roman" panose="02020603050405020304" pitchFamily="18" charset="0"/>
                <a:cs typeface="Times New Roman" panose="02020603050405020304" pitchFamily="18" charset="0"/>
              </a:rPr>
              <a:t>hr</a:t>
            </a: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Calibri" panose="020F0502020204030204" pitchFamily="34"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Need help? Go to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r>
              <a:rPr lang="en-US" sz="105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825"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95328" y="612093"/>
            <a:ext cx="7915272" cy="41451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
        <p:nvSpPr>
          <p:cNvPr id="2" name="Date Placeholder 1">
            <a:extLst>
              <a:ext uri="{FF2B5EF4-FFF2-40B4-BE49-F238E27FC236}">
                <a16:creationId xmlns:a16="http://schemas.microsoft.com/office/drawing/2014/main" id="{1A301661-8F70-4781-96AE-63BD9CE16A06}"/>
              </a:ext>
            </a:extLst>
          </p:cNvPr>
          <p:cNvSpPr>
            <a:spLocks noGrp="1"/>
          </p:cNvSpPr>
          <p:nvPr>
            <p:ph type="dt" idx="10"/>
          </p:nvPr>
        </p:nvSpPr>
        <p:spPr/>
        <p:txBody>
          <a:bodyPr/>
          <a:lstStyle/>
          <a:p>
            <a:r>
              <a:rPr lang="en-US"/>
              <a:t>25may21</a:t>
            </a:r>
            <a:endParaRPr lang="en-GB" dirty="0"/>
          </a:p>
        </p:txBody>
      </p:sp>
    </p:spTree>
    <p:extLst>
      <p:ext uri="{BB962C8B-B14F-4D97-AF65-F5344CB8AC3E}">
        <p14:creationId xmlns:p14="http://schemas.microsoft.com/office/powerpoint/2010/main" val="1122474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2"/>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https://mentor.ieee.org/802.18/dcn/21/18-21-0050-00-0000-minutes-27apr21-adhoc-frequency-table.docx</a:t>
            </a:r>
            <a:r>
              <a:rPr lang="en-GB" sz="16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28-Apr-2021 08:59:50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,_jay</a:t>
            </a:r>
            <a:r>
              <a:rPr lang="en-US" altLang="en-US" sz="1400" kern="0" dirty="0">
                <a:solidFill>
                  <a:schemeClr val="bg1">
                    <a:lumMod val="85000"/>
                  </a:schemeClr>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0" indent="0">
              <a:spcBef>
                <a:spcPts val="0"/>
              </a:spcBef>
              <a:spcAft>
                <a:spcPts val="0"/>
              </a:spcAft>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https://mentor.ieee.org/802.18/dcn/21/18-21-0036-04-0000-frequency-table-template.xlsx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Review the draft of rev05.</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Made several updates and added some actions for over the next month.    See rev05. </a:t>
            </a:r>
            <a:r>
              <a:rPr lang="en-US" sz="1800" b="0" dirty="0">
                <a:solidFill>
                  <a:srgbClr val="333333"/>
                </a:solidFill>
                <a:ea typeface="Times New Roman" panose="02020603050405020304" pitchFamily="18" charset="0"/>
                <a:hlinkClick r:id="rId4"/>
              </a:rPr>
              <a:t>https://mentor.ieee.org/802.18/dcn/21/18-21-0036-05-0000-frequency-table-template.xlsx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rPr>
              <a:t>Review a 2</a:t>
            </a:r>
            <a:r>
              <a:rPr lang="en-US" sz="1800" b="0" baseline="30000" dirty="0">
                <a:solidFill>
                  <a:srgbClr val="333333"/>
                </a:solidFill>
                <a:ea typeface="Times New Roman" panose="02020603050405020304" pitchFamily="18" charset="0"/>
              </a:rPr>
              <a:t>nd</a:t>
            </a:r>
            <a:r>
              <a:rPr lang="en-US" sz="1800" b="0" dirty="0">
                <a:solidFill>
                  <a:srgbClr val="333333"/>
                </a:solidFill>
                <a:ea typeface="Times New Roman" panose="02020603050405020304" pitchFamily="18" charset="0"/>
              </a:rPr>
              <a:t> spreadsheet with 802.11 clauses with frequencies for setting for the actual frequency ranges: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hlinkClick r:id="rId5"/>
              </a:rPr>
              <a:t>https://mentor.ieee.org/802.18/dcn/21/18-21-0064-00-0000-frequency-table-input-802-11-phys.xlsx</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Good review and made some updates, less the actual frequency ranges, they are coming.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See latest revision.</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25may21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57492</TotalTime>
  <Words>4593</Words>
  <Application>Microsoft Office PowerPoint</Application>
  <PresentationFormat>On-screen Show (4:3)</PresentationFormat>
  <Paragraphs>548</Paragraphs>
  <Slides>25</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3599</cp:revision>
  <cp:lastPrinted>1601-01-01T00:00:00Z</cp:lastPrinted>
  <dcterms:created xsi:type="dcterms:W3CDTF">2016-03-03T14:54:45Z</dcterms:created>
  <dcterms:modified xsi:type="dcterms:W3CDTF">2021-05-26T14:27:13Z</dcterms:modified>
</cp:coreProperties>
</file>