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69" r:id="rId17"/>
    <p:sldId id="743" r:id="rId18"/>
    <p:sldId id="768" r:id="rId19"/>
    <p:sldId id="763" r:id="rId20"/>
    <p:sldId id="742" r:id="rId21"/>
    <p:sldId id="752" r:id="rId22"/>
    <p:sldId id="737" r:id="rId23"/>
    <p:sldId id="739" r:id="rId24"/>
    <p:sldId id="74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108" d="100"/>
          <a:sy n="108" d="100"/>
        </p:scale>
        <p:origin x="1296" y="102"/>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31-Mar-21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72891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51829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30mar21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30mar21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30mar21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802.18-21/0030r01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alendar.google.com/calendar/embed?src=c2gedttabtbj4bps23j4847004%40group.calendar.google.com&amp;ctz=America%2FNew_York"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22-00-0000-minutes-23feb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1/18-21-0036-01-0000-frequency-table-template.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30mar21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30 March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meeting:  27apr21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1600" dirty="0">
              <a:solidFill>
                <a:srgbClr val="00B0F0"/>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Nothing heard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285750" marR="0" indent="-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Before we took a look at Annex E of 802.11-2016.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Annex E does focus on 3 regions (USA, EU and Japan), along with a global section.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Remember, </a:t>
            </a:r>
            <a:r>
              <a:rPr lang="en-US" sz="1600" b="0" dirty="0">
                <a:solidFill>
                  <a:schemeClr val="tx1"/>
                </a:solidFill>
                <a:ea typeface="Times New Roman" panose="02020603050405020304" pitchFamily="18" charset="0"/>
              </a:rPr>
              <a:t>&lt;1 GHz was not there, as it will be </a:t>
            </a:r>
            <a:r>
              <a:rPr lang="en-US" sz="1600" dirty="0">
                <a:solidFill>
                  <a:schemeClr val="tx1"/>
                </a:solidFill>
                <a:ea typeface="Times New Roman" panose="02020603050405020304" pitchFamily="18" charset="0"/>
              </a:rPr>
              <a:t>in the 802.11-2020 version when it is out. </a:t>
            </a:r>
            <a:r>
              <a:rPr lang="en-US" sz="1600" b="0" dirty="0">
                <a:solidFill>
                  <a:schemeClr val="tx1"/>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Two future consideration lists are in back up slides here</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Country/regions	and	Final tool/maintenance.</a:t>
            </a:r>
            <a:endParaRPr lang="en-US" sz="1600" b="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285750" indent="-285750">
              <a:buClrTx/>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.18 co-lead set up next ad hoc for 27apr21.  see call-in in back up slides here. </a:t>
            </a: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Spreadsheet to be updated per discussion, e.g. frequencies in rows. </a:t>
            </a:r>
          </a:p>
          <a:p>
            <a:pPr marL="285750" indent="-285750">
              <a:buClr>
                <a:srgbClr val="00B0F0"/>
              </a:buClr>
              <a:buFont typeface="Wingdings" panose="05000000000000000000" pitchFamily="2" charset="2"/>
              <a:buChar char="§"/>
            </a:pPr>
            <a:endParaRPr lang="en-US" sz="180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
            </a:pPr>
            <a:endParaRPr lang="en-US" sz="1800" dirty="0">
              <a:solidFill>
                <a:srgbClr val="00B0F0"/>
              </a:solidFill>
              <a:ea typeface="Times New Roman" panose="02020603050405020304" pitchFamily="18" charset="0"/>
            </a:endParaRPr>
          </a:p>
          <a:p>
            <a:pPr marL="285750" indent="-285750">
              <a:buClrTx/>
              <a:buFont typeface="Wingdings" panose="05000000000000000000" pitchFamily="2" charset="2"/>
              <a:buChar char="n"/>
            </a:pPr>
            <a:r>
              <a:rPr lang="en-US" sz="1800" b="0" dirty="0">
                <a:solidFill>
                  <a:schemeClr val="tx1"/>
                </a:solidFill>
                <a:ea typeface="Times New Roman" panose="02020603050405020304" pitchFamily="18" charset="0"/>
              </a:rPr>
              <a:t>.19 co-lead and .15 representative will update spreadsheet for a template to start filling in.  </a:t>
            </a:r>
            <a:endParaRPr lang="en-US" sz="200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75000"/>
                  </a:schemeClr>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__6___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27apr21</a:t>
            </a:r>
            <a:r>
              <a:rPr lang="en-US" sz="2000" b="0" dirty="0">
                <a:solidFill>
                  <a:schemeClr val="tx1"/>
                </a:solidFill>
              </a:rPr>
              <a:t>, 15:00 et</a:t>
            </a:r>
          </a:p>
          <a:p>
            <a:pPr marL="685800" lvl="1">
              <a:buFont typeface="Arial" panose="020B0604020202020204" pitchFamily="34" charset="0"/>
              <a:buChar char="•"/>
            </a:pPr>
            <a:r>
              <a:rPr lang="en-US" sz="1600" dirty="0">
                <a:solidFill>
                  <a:schemeClr val="tx1"/>
                </a:solidFill>
              </a:rPr>
              <a:t>Call-in will be sent out and is in back up slide here. </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3"/>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15:59et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30mar21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990600"/>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Tuesday, 27 April, 2021 15:00-16:00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marR="0">
              <a:spcBef>
                <a:spcPts val="0"/>
              </a:spcBef>
              <a:spcAft>
                <a:spcPts val="0"/>
              </a:spcAft>
            </a:pPr>
            <a:r>
              <a:rPr lang="en-US" sz="1200" dirty="0">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200" dirty="0" err="1">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chemeClr val="accent1">
                    <a:lumMod val="7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20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2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FFFF00"/>
                </a:highlight>
              </a:rPr>
              <a:t>freq. table ad </a:t>
            </a:r>
            <a:r>
              <a:rPr lang="en-US" sz="2400" dirty="0" err="1">
                <a:highlight>
                  <a:srgbClr val="FFFF00"/>
                </a:highlight>
              </a:rPr>
              <a:t>hoc</a:t>
            </a:r>
            <a:r>
              <a:rPr lang="en-US" sz="2400" dirty="0" err="1"/>
              <a:t>_telecon</a:t>
            </a:r>
            <a:r>
              <a:rPr lang="en-US" sz="2400" dirty="0"/>
              <a:t>. call-in, </a:t>
            </a:r>
            <a:r>
              <a:rPr lang="en-US" sz="2400" dirty="0">
                <a:highlight>
                  <a:srgbClr val="FFFF00"/>
                </a:highlight>
              </a:rPr>
              <a:t>27apr21</a:t>
            </a:r>
          </a:p>
        </p:txBody>
      </p:sp>
    </p:spTree>
    <p:extLst>
      <p:ext uri="{BB962C8B-B14F-4D97-AF65-F5344CB8AC3E}">
        <p14:creationId xmlns:p14="http://schemas.microsoft.com/office/powerpoint/2010/main" val="2899891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25Mar21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Steve Shellhammer (Qualcomm)</a:t>
            </a:r>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30mar21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30mar21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30mar21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30mar21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https://mentor.ieee.org/802.18/dcn/21/18-21-0022-00-0000-minutes-23feb21-adhoc-frequency-table.docx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24-Feb-2021 10:47:26 ET</a:t>
            </a:r>
            <a:r>
              <a:rPr lang="en-US" sz="1600" b="0" dirty="0">
                <a:effectLst/>
                <a:ea typeface="SimSun" panose="02010600030101010101" pitchFamily="2" charset="-122"/>
              </a:rPr>
              <a:t>, 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notes,_jay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400" kern="0" dirty="0">
                <a:solidFill>
                  <a:schemeClr val="tx1"/>
                </a:solidFill>
              </a:rPr>
              <a:t>Filling in spreadsheet</a:t>
            </a:r>
          </a:p>
          <a:p>
            <a:pPr lvl="1">
              <a:buFont typeface="Arial" panose="020B0604020202020204" pitchFamily="34" charset="0"/>
              <a:buChar char="•"/>
            </a:pPr>
            <a:r>
              <a:rPr lang="en-US" sz="1400" kern="0" dirty="0">
                <a:ea typeface="SimSun" panose="02010600030101010101" pitchFamily="2" charset="-122"/>
              </a:rPr>
              <a:t>Anything new today</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how to get it filled in? </a:t>
            </a:r>
          </a:p>
        </p:txBody>
      </p:sp>
      <p:sp>
        <p:nvSpPr>
          <p:cNvPr id="3" name="Content Placeholder 2"/>
          <p:cNvSpPr>
            <a:spLocks noGrp="1"/>
          </p:cNvSpPr>
          <p:nvPr>
            <p:ph idx="1"/>
          </p:nvPr>
        </p:nvSpPr>
        <p:spPr>
          <a:xfrm>
            <a:off x="709973" y="1076178"/>
            <a:ext cx="8153400" cy="5399235"/>
          </a:xfrm>
        </p:spPr>
        <p:txBody>
          <a:bodyPr/>
          <a:lstStyle/>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format for the initial table of IEEE 802 Stds Frequency Bands:</a:t>
            </a:r>
          </a:p>
          <a:p>
            <a:pPr marL="685800" lvl="1">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3"/>
              </a:rPr>
              <a:t>https://mentor.ieee.org/802.18/dcn/21/18-21-0020-01-0000-proposed-frequency-table-format.pptx</a:t>
            </a:r>
            <a:endParaRPr lang="en-US" sz="1400" b="0" u="sng" dirty="0">
              <a:solidFill>
                <a:srgbClr val="0000FF"/>
              </a:solidFill>
              <a:effectLst/>
              <a:ea typeface="Calibri" panose="020F0502020204030204" pitchFamily="34" charset="0"/>
            </a:endParaRP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400" b="0" dirty="0">
                <a:solidFill>
                  <a:srgbClr val="333333"/>
                </a:solidFill>
                <a:ea typeface="Times New Roman" panose="02020603050405020304" pitchFamily="18" charset="0"/>
                <a:hlinkClick r:id="rId4"/>
              </a:rPr>
              <a:t>https://mentor.ieee.org/802.18/dcn/21/18-21-0036-01-0000-frequency-table-template.xlsx</a:t>
            </a:r>
            <a:r>
              <a:rPr lang="en-US" sz="1400" b="0" dirty="0">
                <a:solidFill>
                  <a:srgbClr val="333333"/>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Some feedback from 04mar21 .18 weekly call:</a:t>
            </a:r>
          </a:p>
          <a:p>
            <a:pPr marL="68580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marL="1085850" lvl="2">
              <a:spcBef>
                <a:spcPts val="0"/>
              </a:spcBef>
              <a:spcAft>
                <a:spcPts val="0"/>
              </a:spcAft>
              <a:buFont typeface="Arial" panose="020B0604020202020204" pitchFamily="34" charset="0"/>
              <a:buChar char="•"/>
            </a:pPr>
            <a:r>
              <a:rPr lang="en-US" sz="1400" b="0" dirty="0">
                <a:effectLst/>
                <a:ea typeface="Times New Roman" panose="02020603050405020304" pitchFamily="18" charset="0"/>
                <a:cs typeface="Times New Roman" panose="02020603050405020304" pitchFamily="18" charset="0"/>
              </a:rPr>
              <a:t>With discussion looks like we </a:t>
            </a:r>
            <a:r>
              <a:rPr lang="en-US" sz="1400" dirty="0">
                <a:ea typeface="Times New Roman" panose="02020603050405020304" pitchFamily="18" charset="0"/>
                <a:cs typeface="Times New Roman" panose="02020603050405020304" pitchFamily="18" charset="0"/>
              </a:rPr>
              <a:t>have </a:t>
            </a:r>
            <a:r>
              <a:rPr lang="en-US" sz="1400" b="0" dirty="0">
                <a:effectLst/>
                <a:ea typeface="Times New Roman" panose="02020603050405020304" pitchFamily="18" charset="0"/>
                <a:cs typeface="Times New Roman" panose="02020603050405020304" pitchFamily="18" charset="0"/>
              </a:rPr>
              <a:t> plan, see notes in spreadsheet. </a:t>
            </a:r>
          </a:p>
          <a:p>
            <a:pPr marL="68580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known to be used by the standard?</a:t>
            </a:r>
          </a:p>
          <a:p>
            <a:pPr marL="1085850" lvl="2">
              <a:spcBef>
                <a:spcPts val="0"/>
              </a:spcBef>
              <a:spcAft>
                <a:spcPts val="0"/>
              </a:spcAft>
              <a:buFont typeface="Arial" panose="020B0604020202020204" pitchFamily="34" charset="0"/>
              <a:buChar char="•"/>
            </a:pPr>
            <a:r>
              <a:rPr lang="en-US" sz="1400" b="0" dirty="0">
                <a:effectLst/>
                <a:ea typeface="Times New Roman" panose="02020603050405020304" pitchFamily="18" charset="0"/>
                <a:cs typeface="Times New Roman" panose="02020603050405020304" pitchFamily="18" charset="0"/>
              </a:rPr>
              <a:t> </a:t>
            </a:r>
            <a:r>
              <a:rPr lang="en-US" sz="1400" dirty="0">
                <a:ea typeface="Times New Roman" panose="02020603050405020304" pitchFamily="18" charset="0"/>
                <a:cs typeface="Times New Roman" panose="02020603050405020304" pitchFamily="18" charset="0"/>
              </a:rPr>
              <a:t>Needs a little more clarity what the question is. </a:t>
            </a:r>
            <a:endParaRPr lang="en-US" sz="1400" b="0" dirty="0">
              <a:effectLst/>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ffectLst/>
                <a:ea typeface="Times New Roman" panose="02020603050405020304" pitchFamily="18" charset="0"/>
                <a:cs typeface="Times New Roman" panose="02020603050405020304" pitchFamily="18" charset="0"/>
              </a:rPr>
              <a:t>Need explanation text, where does that go?</a:t>
            </a:r>
          </a:p>
          <a:p>
            <a:pPr marL="1085850" lvl="2">
              <a:spcBef>
                <a:spcPts val="0"/>
              </a:spcBef>
              <a:spcAft>
                <a:spcPts val="0"/>
              </a:spcAft>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r>
              <a:rPr lang="en-US" sz="1400" dirty="0">
                <a:ea typeface="Times New Roman" panose="02020603050405020304" pitchFamily="18" charset="0"/>
                <a:cs typeface="Times New Roman" panose="02020603050405020304" pitchFamily="18" charset="0"/>
              </a:rPr>
              <a:t>Can add a notes column or something like that.  Will address more later. </a:t>
            </a:r>
            <a:endParaRPr lang="en-US" sz="1400" b="0" dirty="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Columns to right, bands or frequencies?</a:t>
            </a:r>
          </a:p>
          <a:p>
            <a:pPr marL="1085850" lvl="2">
              <a:spcBef>
                <a:spcPts val="0"/>
              </a:spcBef>
              <a:spcAft>
                <a:spcPts val="0"/>
              </a:spcAft>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r>
              <a:rPr lang="en-US" sz="1400" dirty="0">
                <a:ea typeface="Times New Roman" panose="02020603050405020304" pitchFamily="18" charset="0"/>
                <a:cs typeface="Times New Roman" panose="02020603050405020304" pitchFamily="18" charset="0"/>
              </a:rPr>
              <a:t>More frequency ranges, like 150 – 174MHz. </a:t>
            </a:r>
            <a:endParaRPr lang="en-US" sz="1400" b="0" dirty="0">
              <a:ea typeface="Times New Roman" panose="02020603050405020304" pitchFamily="18"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Keep to a frequency table, don’t replicate the standards. </a:t>
            </a:r>
          </a:p>
          <a:p>
            <a:pPr marL="1085850" lvl="2">
              <a:spcBef>
                <a:spcPts val="0"/>
              </a:spcBef>
              <a:spcAft>
                <a:spcPts val="0"/>
              </a:spcAft>
              <a:buFont typeface="Arial" panose="020B0604020202020204" pitchFamily="34" charset="0"/>
              <a:buChar char="•"/>
            </a:pPr>
            <a:r>
              <a:rPr lang="en-US" sz="1400" dirty="0">
                <a:ea typeface="Calibri" panose="020F0502020204030204" pitchFamily="34" charset="0"/>
              </a:rPr>
              <a:t> Agreed, have where you can find more detail.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A</a:t>
            </a:r>
            <a:r>
              <a:rPr lang="en-US" sz="1600" dirty="0">
                <a:effectLst/>
                <a:ea typeface="Calibri" panose="020F0502020204030204" pitchFamily="34" charset="0"/>
              </a:rPr>
              <a:t>dd where item came from (URL if possible) and the date *per* item</a:t>
            </a:r>
            <a:endParaRPr lang="en-US" sz="1600" b="0" dirty="0">
              <a:ea typeface="Times New Roman" panose="02020603050405020304" pitchFamily="18"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a:t>
            </a:r>
            <a:r>
              <a:rPr lang="en-US" sz="1400" dirty="0">
                <a:solidFill>
                  <a:srgbClr val="333333"/>
                </a:solidFill>
                <a:ea typeface="Times New Roman" panose="02020603050405020304" pitchFamily="18" charset="0"/>
              </a:rPr>
              <a:t>Yes, adding a column for this. </a:t>
            </a:r>
          </a:p>
          <a:p>
            <a:pPr marL="1085850" lvl="2">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do we get it filled 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30mar21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57157</TotalTime>
  <Words>4198</Words>
  <Application>Microsoft Office PowerPoint</Application>
  <PresentationFormat>On-screen Show (4:3)</PresentationFormat>
  <Paragraphs>507</Paragraphs>
  <Slides>24</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6"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how to get it filled in? </vt:lpstr>
      <vt:lpstr>Open Discussion</vt:lpstr>
      <vt:lpstr>Actions Required</vt:lpstr>
      <vt:lpstr>Any Other Business</vt:lpstr>
      <vt:lpstr>Table of IEEE 802 Stds Frequency Bands – the Ad Hoc</vt:lpstr>
      <vt:lpstr>Adjourn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3569</cp:revision>
  <cp:lastPrinted>1601-01-01T00:00:00Z</cp:lastPrinted>
  <dcterms:created xsi:type="dcterms:W3CDTF">2016-03-03T14:54:45Z</dcterms:created>
  <dcterms:modified xsi:type="dcterms:W3CDTF">2021-03-31T14:39:33Z</dcterms:modified>
</cp:coreProperties>
</file>