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51" r:id="rId17"/>
    <p:sldId id="743"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09" d="100"/>
          <a:sy n="109" d="100"/>
        </p:scale>
        <p:origin x="474" y="114"/>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22-00-0000-minutes-23feb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36-01-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Frequency Table of IEEE 802 Stds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30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828402823"/>
              </p:ext>
            </p:extLst>
          </p:nvPr>
        </p:nvGraphicFramePr>
        <p:xfrm>
          <a:off x="609600" y="3594100"/>
          <a:ext cx="7581900" cy="2438400"/>
        </p:xfrm>
        <a:graphic>
          <a:graphicData uri="http://schemas.openxmlformats.org/presentationml/2006/ole">
            <mc:AlternateContent xmlns:mc="http://schemas.openxmlformats.org/markup-compatibility/2006">
              <mc:Choice xmlns:v="urn:schemas-microsoft-com:vml" Requires="v">
                <p:oleObj name="Document" r:id="rId3" imgW="8245941" imgH="2667819" progId="Word.Document.8">
                  <p:embed/>
                </p:oleObj>
              </mc:Choice>
              <mc:Fallback>
                <p:oleObj name="Document" r:id="rId3" imgW="8245941" imgH="2667819" progId="Word.Document.8">
                  <p:embed/>
                  <p:pic>
                    <p:nvPicPr>
                      <p:cNvPr id="0" name="Picture 3"/>
                      <p:cNvPicPr>
                        <a:picLocks noChangeAspect="1" noChangeArrowheads="1"/>
                      </p:cNvPicPr>
                      <p:nvPr/>
                    </p:nvPicPr>
                    <p:blipFill>
                      <a:blip r:embed="rId4"/>
                      <a:srcRect/>
                      <a:stretch>
                        <a:fillRect/>
                      </a:stretch>
                    </p:blipFill>
                    <p:spPr bwMode="auto">
                      <a:xfrm>
                        <a:off x="609600" y="3594100"/>
                        <a:ext cx="7581900" cy="24384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27apr21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Two future consideration lists are in back up slides here</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.18 co-lead set up next ad hoc for 27apr21. </a:t>
            </a:r>
          </a:p>
          <a:p>
            <a:pPr marL="285750" indent="-285750">
              <a:buClr>
                <a:srgbClr val="00B0F0"/>
              </a:buClr>
              <a:buFont typeface="Wingdings" panose="05000000000000000000" pitchFamily="2" charset="2"/>
              <a:buChar char="§"/>
            </a:pPr>
            <a:endParaRPr lang="en-US" sz="18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
            </a:pPr>
            <a:endParaRPr lang="en-US" sz="180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.19 co-lead and .15 representative will update spreadsheet for a template to start filling in.  </a:t>
            </a:r>
            <a:endParaRPr lang="en-US" sz="20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27apr21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a:t>
            </a:r>
            <a:r>
              <a:rPr lang="en-US" sz="1600">
                <a:solidFill>
                  <a:schemeClr val="tx1"/>
                </a:solidFill>
              </a:rPr>
              <a:t>sent out</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16:____________________00et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151145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168" y="1331175"/>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564481"/>
            <a:ext cx="7856538" cy="4149329"/>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https://mentor.ieee.org/802.18/dcn/21/18-21-0022-00-0000-minutes-23feb21-adhoc-frequency-table.docx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24-Feb-2021 10:47:26 ET</a:t>
            </a:r>
            <a:r>
              <a:rPr lang="en-US" sz="1600" b="0" dirty="0">
                <a:effectLst/>
                <a:ea typeface="SimSun" panose="02010600030101010101" pitchFamily="2" charset="-122"/>
              </a:rPr>
              <a:t>, 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_______</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IEEE 802 Stds Frequency Bands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how to get it filled in? </a:t>
            </a:r>
          </a:p>
        </p:txBody>
      </p:sp>
      <p:sp>
        <p:nvSpPr>
          <p:cNvPr id="3" name="Content Placeholder 2"/>
          <p:cNvSpPr>
            <a:spLocks noGrp="1"/>
          </p:cNvSpPr>
          <p:nvPr>
            <p:ph idx="1"/>
          </p:nvPr>
        </p:nvSpPr>
        <p:spPr>
          <a:xfrm>
            <a:off x="709973" y="1076178"/>
            <a:ext cx="8153400" cy="5399235"/>
          </a:xfrm>
        </p:spPr>
        <p:txBody>
          <a:bodyPr/>
          <a:lstStyle/>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format for the initial table of IEEE 802 Stds Frequency Bands:</a:t>
            </a:r>
          </a:p>
          <a:p>
            <a:pPr marL="68580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3"/>
              </a:rPr>
              <a:t>https://mentor.ieee.org/802.18/dcn/21/18-21-0020-01-0000-proposed-frequency-table-format.pptx</a:t>
            </a:r>
            <a:endParaRPr lang="en-US" sz="1400" b="0" u="sng" dirty="0">
              <a:solidFill>
                <a:srgbClr val="0000FF"/>
              </a:solidFill>
              <a:effectLst/>
              <a:ea typeface="Calibri" panose="020F0502020204030204" pitchFamily="34"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400" b="0" dirty="0">
                <a:solidFill>
                  <a:srgbClr val="333333"/>
                </a:solidFill>
                <a:ea typeface="Times New Roman" panose="02020603050405020304" pitchFamily="18" charset="0"/>
                <a:hlinkClick r:id="rId4"/>
              </a:rPr>
              <a:t>https://mentor.ieee.org/802.18/dcn/21/18-21-0036-01-0000-frequency-table-template.xlsx</a:t>
            </a:r>
            <a:r>
              <a:rPr lang="en-US" sz="1400" b="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Some feedback from 04mar21 .18 weekly call:</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marL="1085850" lvl="2">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known to be used by the standard?</a:t>
            </a:r>
          </a:p>
          <a:p>
            <a:pPr marL="1085850" lvl="2">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effectLst/>
                <a:ea typeface="Times New Roman" panose="02020603050405020304" pitchFamily="18" charset="0"/>
                <a:cs typeface="Times New Roman" panose="02020603050405020304" pitchFamily="18" charset="0"/>
              </a:rPr>
              <a:t>Need explanation text, where does that go?</a:t>
            </a:r>
          </a:p>
          <a:p>
            <a:pPr marL="108585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Columns to right, bands or frequencies?</a:t>
            </a:r>
          </a:p>
          <a:p>
            <a:pPr marL="108585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Keep to a frequency table, don’t replicate the standards.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A</a:t>
            </a:r>
            <a:r>
              <a:rPr lang="en-US" sz="1600" dirty="0">
                <a:effectLst/>
                <a:ea typeface="Calibri" panose="020F0502020204030204" pitchFamily="34" charset="0"/>
              </a:rPr>
              <a:t>dd where item came from (URL if possible) and the date *per* item</a:t>
            </a:r>
            <a:endParaRPr lang="en-US" sz="1600" b="0" dirty="0">
              <a:ea typeface="Times New Roman" panose="02020603050405020304" pitchFamily="18"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do we get it filled 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57069</TotalTime>
  <Words>4066</Words>
  <Application>Microsoft Office PowerPoint</Application>
  <PresentationFormat>On-screen Show (4:3)</PresentationFormat>
  <Paragraphs>509</Paragraphs>
  <Slides>24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Frequency Table of IEEE 802 Stds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IEEE 802 Stds Frequency Bands</vt:lpstr>
      <vt:lpstr>The Table – how to get it filled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3560</cp:revision>
  <cp:lastPrinted>1601-01-01T00:00:00Z</cp:lastPrinted>
  <dcterms:created xsi:type="dcterms:W3CDTF">2016-03-03T14:54:45Z</dcterms:created>
  <dcterms:modified xsi:type="dcterms:W3CDTF">2021-03-29T19:47:44Z</dcterms:modified>
</cp:coreProperties>
</file>