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98" r:id="rId3"/>
  </p:sldIdLst>
  <p:sldSz cx="9753600" cy="7315200"/>
  <p:notesSz cx="7315200" cy="9601200"/>
  <p:defaultTextStyle>
    <a:defPPr>
      <a:defRPr lang="en-GB"/>
    </a:defPPr>
    <a:lvl1pPr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85372" indent="-302066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208265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91571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174878" indent="-241653" algn="l" defTabSz="474916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416531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899837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383143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866449" algn="l" defTabSz="966612" rtl="0" eaLnBrk="1" latinLnBrk="0" hangingPunct="1">
      <a:defRPr sz="2537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04" userDrawn="1">
          <p15:clr>
            <a:srgbClr val="A4A3A4"/>
          </p15:clr>
        </p15:guide>
        <p15:guide id="2" pos="30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80" userDrawn="1">
          <p15:clr>
            <a:srgbClr val="A4A3A4"/>
          </p15:clr>
        </p15:guide>
        <p15:guide id="2" pos="227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926FDA-2E2D-43AD-8B05-5DF4C47D7C0C}" v="14" dt="2021-02-22T17:38:51.1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4831" autoAdjust="0"/>
    <p:restoredTop sz="94127" autoAdjust="0"/>
  </p:normalViewPr>
  <p:slideViewPr>
    <p:cSldViewPr>
      <p:cViewPr varScale="1">
        <p:scale>
          <a:sx n="101" d="100"/>
          <a:sy n="101" d="100"/>
        </p:scale>
        <p:origin x="2502" y="102"/>
      </p:cViewPr>
      <p:guideLst>
        <p:guide orient="horz" pos="2304"/>
        <p:guide pos="3072"/>
      </p:guideLst>
    </p:cSldViewPr>
  </p:slideViewPr>
  <p:outlineViewPr>
    <p:cViewPr varScale="1">
      <p:scale>
        <a:sx n="170" d="200"/>
        <a:sy n="170" d="200"/>
      </p:scale>
      <p:origin x="0" y="-549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80"/>
        <p:guide pos="227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Shellhammer" userId="0e71f22d-ee3e-49c0-82ff-dbc290af8082" providerId="ADAL" clId="{FEACE3E7-9CBB-4582-9F7E-9F1055331915}"/>
    <pc:docChg chg="custSel delSld modSld modMainMaster">
      <pc:chgData name="Steve Shellhammer" userId="0e71f22d-ee3e-49c0-82ff-dbc290af8082" providerId="ADAL" clId="{FEACE3E7-9CBB-4582-9F7E-9F1055331915}" dt="2019-07-08T00:14:56.516" v="288" actId="1076"/>
      <pc:docMkLst>
        <pc:docMk/>
      </pc:docMkLst>
      <pc:sldChg chg="modSp">
        <pc:chgData name="Steve Shellhammer" userId="0e71f22d-ee3e-49c0-82ff-dbc290af8082" providerId="ADAL" clId="{FEACE3E7-9CBB-4582-9F7E-9F1055331915}" dt="2019-07-07T23:45:27.419" v="7" actId="20577"/>
        <pc:sldMkLst>
          <pc:docMk/>
          <pc:sldMk cId="0" sldId="256"/>
        </pc:sldMkLst>
        <pc:spChg chg="mod">
          <ac:chgData name="Steve Shellhammer" userId="0e71f22d-ee3e-49c0-82ff-dbc290af8082" providerId="ADAL" clId="{FEACE3E7-9CBB-4582-9F7E-9F1055331915}" dt="2019-07-07T23:45:27.419" v="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EACE3E7-9CBB-4582-9F7E-9F1055331915}" dt="2019-07-07T23:45:19.308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FEACE3E7-9CBB-4582-9F7E-9F1055331915}" dt="2019-07-07T23:59:24.442" v="17" actId="20577"/>
        <pc:sldMkLst>
          <pc:docMk/>
          <pc:sldMk cId="3731895628" sldId="264"/>
        </pc:sldMkLst>
        <pc:spChg chg="mod">
          <ac:chgData name="Steve Shellhammer" userId="0e71f22d-ee3e-49c0-82ff-dbc290af8082" providerId="ADAL" clId="{FEACE3E7-9CBB-4582-9F7E-9F1055331915}" dt="2019-07-07T23:59:24.442" v="17" actId="20577"/>
          <ac:spMkLst>
            <pc:docMk/>
            <pc:sldMk cId="3731895628" sldId="264"/>
            <ac:spMk id="3" creationId="{00000000-0000-0000-0000-000000000000}"/>
          </ac:spMkLst>
        </pc:spChg>
      </pc:sldChg>
      <pc:sldChg chg="delSp modSp">
        <pc:chgData name="Steve Shellhammer" userId="0e71f22d-ee3e-49c0-82ff-dbc290af8082" providerId="ADAL" clId="{FEACE3E7-9CBB-4582-9F7E-9F1055331915}" dt="2019-07-08T00:14:56.516" v="288" actId="1076"/>
        <pc:sldMkLst>
          <pc:docMk/>
          <pc:sldMk cId="2376408962" sldId="269"/>
        </pc:sldMkLst>
        <pc:picChg chg="del">
          <ac:chgData name="Steve Shellhammer" userId="0e71f22d-ee3e-49c0-82ff-dbc290af8082" providerId="ADAL" clId="{FEACE3E7-9CBB-4582-9F7E-9F1055331915}" dt="2019-07-08T00:14:08.812" v="285" actId="478"/>
          <ac:picMkLst>
            <pc:docMk/>
            <pc:sldMk cId="2376408962" sldId="269"/>
            <ac:picMk id="3" creationId="{B0340097-9A1C-4D41-A3C1-FF701B32280C}"/>
          </ac:picMkLst>
        </pc:picChg>
        <pc:picChg chg="mod">
          <ac:chgData name="Steve Shellhammer" userId="0e71f22d-ee3e-49c0-82ff-dbc290af8082" providerId="ADAL" clId="{FEACE3E7-9CBB-4582-9F7E-9F1055331915}" dt="2019-07-08T00:14:56.516" v="288" actId="1076"/>
          <ac:picMkLst>
            <pc:docMk/>
            <pc:sldMk cId="2376408962" sldId="269"/>
            <ac:picMk id="7" creationId="{168B7FB4-7148-4835-A870-CB9C190156B0}"/>
          </ac:picMkLst>
        </pc:picChg>
      </pc:sldChg>
      <pc:sldChg chg="modSp">
        <pc:chgData name="Steve Shellhammer" userId="0e71f22d-ee3e-49c0-82ff-dbc290af8082" providerId="ADAL" clId="{FEACE3E7-9CBB-4582-9F7E-9F1055331915}" dt="2019-07-08T00:09:41.909" v="92" actId="20577"/>
        <pc:sldMkLst>
          <pc:docMk/>
          <pc:sldMk cId="1628697714" sldId="280"/>
        </pc:sldMkLst>
        <pc:spChg chg="mod">
          <ac:chgData name="Steve Shellhammer" userId="0e71f22d-ee3e-49c0-82ff-dbc290af8082" providerId="ADAL" clId="{FEACE3E7-9CBB-4582-9F7E-9F1055331915}" dt="2019-07-08T00:09:41.909" v="92" actId="20577"/>
          <ac:spMkLst>
            <pc:docMk/>
            <pc:sldMk cId="1628697714" sldId="280"/>
            <ac:spMk id="3" creationId="{77D41C8B-B134-4FD3-BDEE-B93E12984B67}"/>
          </ac:spMkLst>
        </pc:spChg>
      </pc:sldChg>
      <pc:sldChg chg="modSp">
        <pc:chgData name="Steve Shellhammer" userId="0e71f22d-ee3e-49c0-82ff-dbc290af8082" providerId="ADAL" clId="{FEACE3E7-9CBB-4582-9F7E-9F1055331915}" dt="2019-07-08T00:14:01.295" v="284" actId="14100"/>
        <pc:sldMkLst>
          <pc:docMk/>
          <pc:sldMk cId="1254697515" sldId="283"/>
        </pc:sldMkLst>
        <pc:spChg chg="mod">
          <ac:chgData name="Steve Shellhammer" userId="0e71f22d-ee3e-49c0-82ff-dbc290af8082" providerId="ADAL" clId="{FEACE3E7-9CBB-4582-9F7E-9F1055331915}" dt="2019-07-08T00:14:01.295" v="284" actId="14100"/>
          <ac:spMkLst>
            <pc:docMk/>
            <pc:sldMk cId="1254697515" sldId="283"/>
            <ac:spMk id="3" creationId="{8E638090-E680-4193-9BF0-7AEB81DB0B05}"/>
          </ac:spMkLst>
        </pc:spChg>
      </pc:sldChg>
      <pc:sldMasterChg chg="modSp">
        <pc:chgData name="Steve Shellhammer" userId="0e71f22d-ee3e-49c0-82ff-dbc290af8082" providerId="ADAL" clId="{FEACE3E7-9CBB-4582-9F7E-9F1055331915}" dt="2019-07-07T23:45:42.607" v="15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FEACE3E7-9CBB-4582-9F7E-9F1055331915}" dt="2019-07-07T23:45:42.607" v="1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AF926FDA-2E2D-43AD-8B05-5DF4C47D7C0C}"/>
    <pc:docChg chg="custSel addSld delSld modSld modMainMaster">
      <pc:chgData name="Steve Shellhammer" userId="0e71f22d-ee3e-49c0-82ff-dbc290af8082" providerId="ADAL" clId="{AF926FDA-2E2D-43AD-8B05-5DF4C47D7C0C}" dt="2021-02-22T19:59:11.495" v="872" actId="20577"/>
      <pc:docMkLst>
        <pc:docMk/>
      </pc:docMkLst>
      <pc:sldChg chg="modSp mod">
        <pc:chgData name="Steve Shellhammer" userId="0e71f22d-ee3e-49c0-82ff-dbc290af8082" providerId="ADAL" clId="{AF926FDA-2E2D-43AD-8B05-5DF4C47D7C0C}" dt="2021-02-22T19:59:11.495" v="872" actId="20577"/>
        <pc:sldMkLst>
          <pc:docMk/>
          <pc:sldMk cId="0" sldId="256"/>
        </pc:sldMkLst>
        <pc:spChg chg="mod">
          <ac:chgData name="Steve Shellhammer" userId="0e71f22d-ee3e-49c0-82ff-dbc290af8082" providerId="ADAL" clId="{AF926FDA-2E2D-43AD-8B05-5DF4C47D7C0C}" dt="2021-02-22T19:59:11.495" v="872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AF926FDA-2E2D-43AD-8B05-5DF4C47D7C0C}" dt="2021-02-22T17:27:25.654" v="38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AF926FDA-2E2D-43AD-8B05-5DF4C47D7C0C}" dt="2021-02-22T18:45:50.222" v="837" actId="2165"/>
          <ac:graphicFrameMkLst>
            <pc:docMk/>
            <pc:sldMk cId="0" sldId="256"/>
            <ac:graphicFrameMk id="13" creationId="{499722ED-4876-47B0-B105-03719EFD9F46}"/>
          </ac:graphicFrameMkLst>
        </pc:graphicFrameChg>
      </pc:sldChg>
      <pc:sldChg chg="del">
        <pc:chgData name="Steve Shellhammer" userId="0e71f22d-ee3e-49c0-82ff-dbc290af8082" providerId="ADAL" clId="{AF926FDA-2E2D-43AD-8B05-5DF4C47D7C0C}" dt="2021-02-22T17:39:01.557" v="741" actId="47"/>
        <pc:sldMkLst>
          <pc:docMk/>
          <pc:sldMk cId="582603327" sldId="296"/>
        </pc:sldMkLst>
      </pc:sldChg>
      <pc:sldChg chg="del">
        <pc:chgData name="Steve Shellhammer" userId="0e71f22d-ee3e-49c0-82ff-dbc290af8082" providerId="ADAL" clId="{AF926FDA-2E2D-43AD-8B05-5DF4C47D7C0C}" dt="2021-02-22T17:39:01.557" v="741" actId="47"/>
        <pc:sldMkLst>
          <pc:docMk/>
          <pc:sldMk cId="40392448" sldId="297"/>
        </pc:sldMkLst>
      </pc:sldChg>
      <pc:sldChg chg="addSp delSp modSp new mod">
        <pc:chgData name="Steve Shellhammer" userId="0e71f22d-ee3e-49c0-82ff-dbc290af8082" providerId="ADAL" clId="{AF926FDA-2E2D-43AD-8B05-5DF4C47D7C0C}" dt="2021-02-22T18:46:51.979" v="854" actId="404"/>
        <pc:sldMkLst>
          <pc:docMk/>
          <pc:sldMk cId="2794644664" sldId="298"/>
        </pc:sldMkLst>
        <pc:spChg chg="mod">
          <ac:chgData name="Steve Shellhammer" userId="0e71f22d-ee3e-49c0-82ff-dbc290af8082" providerId="ADAL" clId="{AF926FDA-2E2D-43AD-8B05-5DF4C47D7C0C}" dt="2021-02-22T18:46:51.979" v="854" actId="404"/>
          <ac:spMkLst>
            <pc:docMk/>
            <pc:sldMk cId="2794644664" sldId="298"/>
            <ac:spMk id="2" creationId="{752A3BE9-4CCF-4704-A719-6AAA827CA9B0}"/>
          </ac:spMkLst>
        </pc:spChg>
        <pc:spChg chg="del">
          <ac:chgData name="Steve Shellhammer" userId="0e71f22d-ee3e-49c0-82ff-dbc290af8082" providerId="ADAL" clId="{AF926FDA-2E2D-43AD-8B05-5DF4C47D7C0C}" dt="2021-02-22T17:29:04.242" v="131" actId="3680"/>
          <ac:spMkLst>
            <pc:docMk/>
            <pc:sldMk cId="2794644664" sldId="298"/>
            <ac:spMk id="3" creationId="{F2B07FF5-8A76-44FC-8EB4-BA3CB70C7E3B}"/>
          </ac:spMkLst>
        </pc:spChg>
        <pc:spChg chg="add mod">
          <ac:chgData name="Steve Shellhammer" userId="0e71f22d-ee3e-49c0-82ff-dbc290af8082" providerId="ADAL" clId="{AF926FDA-2E2D-43AD-8B05-5DF4C47D7C0C}" dt="2021-02-22T18:46:40.144" v="853" actId="20577"/>
          <ac:spMkLst>
            <pc:docMk/>
            <pc:sldMk cId="2794644664" sldId="298"/>
            <ac:spMk id="8" creationId="{A47866FA-56F4-4503-8805-84027550B6C5}"/>
          </ac:spMkLst>
        </pc:spChg>
        <pc:graphicFrameChg chg="add mod ord modGraphic">
          <ac:chgData name="Steve Shellhammer" userId="0e71f22d-ee3e-49c0-82ff-dbc290af8082" providerId="ADAL" clId="{AF926FDA-2E2D-43AD-8B05-5DF4C47D7C0C}" dt="2021-02-22T17:39:16.036" v="743" actId="14734"/>
          <ac:graphicFrameMkLst>
            <pc:docMk/>
            <pc:sldMk cId="2794644664" sldId="298"/>
            <ac:graphicFrameMk id="7" creationId="{8EEEFEFC-2D22-47CE-8787-0F771139A701}"/>
          </ac:graphicFrameMkLst>
        </pc:graphicFrameChg>
      </pc:sldChg>
      <pc:sldChg chg="modSp new del mod">
        <pc:chgData name="Steve Shellhammer" userId="0e71f22d-ee3e-49c0-82ff-dbc290af8082" providerId="ADAL" clId="{AF926FDA-2E2D-43AD-8B05-5DF4C47D7C0C}" dt="2021-02-22T17:39:01.557" v="741" actId="47"/>
        <pc:sldMkLst>
          <pc:docMk/>
          <pc:sldMk cId="3442200407" sldId="299"/>
        </pc:sldMkLst>
        <pc:spChg chg="mod">
          <ac:chgData name="Steve Shellhammer" userId="0e71f22d-ee3e-49c0-82ff-dbc290af8082" providerId="ADAL" clId="{AF926FDA-2E2D-43AD-8B05-5DF4C47D7C0C}" dt="2021-02-22T17:31:45.499" v="452" actId="14100"/>
          <ac:spMkLst>
            <pc:docMk/>
            <pc:sldMk cId="3442200407" sldId="299"/>
            <ac:spMk id="3" creationId="{D5028A64-ECE8-42B1-A97E-1B93E4585E38}"/>
          </ac:spMkLst>
        </pc:spChg>
      </pc:sldChg>
      <pc:sldMasterChg chg="modSp mod modSldLayout">
        <pc:chgData name="Steve Shellhammer" userId="0e71f22d-ee3e-49c0-82ff-dbc290af8082" providerId="ADAL" clId="{AF926FDA-2E2D-43AD-8B05-5DF4C47D7C0C}" dt="2021-02-22T17:27:10.231" v="28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AF926FDA-2E2D-43AD-8B05-5DF4C47D7C0C}" dt="2021-02-22T17:27:10.231" v="28" actId="20577"/>
          <ac:spMkLst>
            <pc:docMk/>
            <pc:sldMasterMk cId="0" sldId="2147483648"/>
            <ac:spMk id="10" creationId="{00000000-0000-0000-0000-000000000000}"/>
          </ac:spMkLst>
        </pc:spChg>
        <pc:sldLayoutChg chg="modSp mod">
          <pc:chgData name="Steve Shellhammer" userId="0e71f22d-ee3e-49c0-82ff-dbc290af8082" providerId="ADAL" clId="{AF926FDA-2E2D-43AD-8B05-5DF4C47D7C0C}" dt="2021-02-22T17:26:14.493" v="10" actId="20577"/>
          <pc:sldLayoutMkLst>
            <pc:docMk/>
            <pc:sldMasterMk cId="0" sldId="2147483648"/>
            <pc:sldLayoutMk cId="0" sldId="2147483650"/>
          </pc:sldLayoutMkLst>
          <pc:spChg chg="mod">
            <ac:chgData name="Steve Shellhammer" userId="0e71f22d-ee3e-49c0-82ff-dbc290af8082" providerId="ADAL" clId="{AF926FDA-2E2D-43AD-8B05-5DF4C47D7C0C}" dt="2021-02-22T17:26:14.493" v="10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Steve Shellhammer" userId="0e71f22d-ee3e-49c0-82ff-dbc290af8082" providerId="ADAL" clId="{E5C11539-C920-4D3D-BB7A-44DED7CB3F20}"/>
    <pc:docChg chg="custSel addSld modSld sldOrd modMainMaster">
      <pc:chgData name="Steve Shellhammer" userId="0e71f22d-ee3e-49c0-82ff-dbc290af8082" providerId="ADAL" clId="{E5C11539-C920-4D3D-BB7A-44DED7CB3F20}" dt="2020-01-07T17:52:23.632" v="1685" actId="20577"/>
      <pc:docMkLst>
        <pc:docMk/>
      </pc:docMkLst>
      <pc:sldChg chg="modSp">
        <pc:chgData name="Steve Shellhammer" userId="0e71f22d-ee3e-49c0-82ff-dbc290af8082" providerId="ADAL" clId="{E5C11539-C920-4D3D-BB7A-44DED7CB3F20}" dt="2020-01-07T17:47:36.289" v="1671" actId="20577"/>
        <pc:sldMkLst>
          <pc:docMk/>
          <pc:sldMk cId="0" sldId="256"/>
        </pc:sldMkLst>
        <pc:spChg chg="mod">
          <ac:chgData name="Steve Shellhammer" userId="0e71f22d-ee3e-49c0-82ff-dbc290af8082" providerId="ADAL" clId="{E5C11539-C920-4D3D-BB7A-44DED7CB3F20}" dt="2019-12-30T21:51:23.108" v="2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E5C11539-C920-4D3D-BB7A-44DED7CB3F20}" dt="2020-01-07T17:47:36.289" v="1671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Sp modSp">
        <pc:chgData name="Steve Shellhammer" userId="0e71f22d-ee3e-49c0-82ff-dbc290af8082" providerId="ADAL" clId="{E5C11539-C920-4D3D-BB7A-44DED7CB3F20}" dt="2019-12-30T22:14:17.923" v="1280" actId="14100"/>
        <pc:sldMkLst>
          <pc:docMk/>
          <pc:sldMk cId="2376408962" sldId="269"/>
        </pc:sldMkLst>
        <pc:spChg chg="mod">
          <ac:chgData name="Steve Shellhammer" userId="0e71f22d-ee3e-49c0-82ff-dbc290af8082" providerId="ADAL" clId="{E5C11539-C920-4D3D-BB7A-44DED7CB3F20}" dt="2019-12-30T22:14:17.923" v="1280" actId="14100"/>
          <ac:spMkLst>
            <pc:docMk/>
            <pc:sldMk cId="2376408962" sldId="269"/>
            <ac:spMk id="2" creationId="{00000000-0000-0000-0000-000000000000}"/>
          </ac:spMkLst>
        </pc:spChg>
        <pc:picChg chg="mod">
          <ac:chgData name="Steve Shellhammer" userId="0e71f22d-ee3e-49c0-82ff-dbc290af8082" providerId="ADAL" clId="{E5C11539-C920-4D3D-BB7A-44DED7CB3F20}" dt="2019-12-30T22:13:42.829" v="1279" actId="1036"/>
          <ac:picMkLst>
            <pc:docMk/>
            <pc:sldMk cId="2376408962" sldId="269"/>
            <ac:picMk id="3" creationId="{28BDE966-DBE1-43A4-AC00-C907FEAB240A}"/>
          </ac:picMkLst>
        </pc:picChg>
        <pc:picChg chg="del">
          <ac:chgData name="Steve Shellhammer" userId="0e71f22d-ee3e-49c0-82ff-dbc290af8082" providerId="ADAL" clId="{E5C11539-C920-4D3D-BB7A-44DED7CB3F20}" dt="2019-12-30T22:13:00.394" v="1276" actId="478"/>
          <ac:picMkLst>
            <pc:docMk/>
            <pc:sldMk cId="2376408962" sldId="269"/>
            <ac:picMk id="7" creationId="{307F8259-051D-4B29-B640-6FE565280782}"/>
          </ac:picMkLst>
        </pc:picChg>
      </pc:sldChg>
      <pc:sldChg chg="modSp">
        <pc:chgData name="Steve Shellhammer" userId="0e71f22d-ee3e-49c0-82ff-dbc290af8082" providerId="ADAL" clId="{E5C11539-C920-4D3D-BB7A-44DED7CB3F20}" dt="2020-01-07T17:47:48.840" v="1673" actId="20577"/>
        <pc:sldMkLst>
          <pc:docMk/>
          <pc:sldMk cId="1628697714" sldId="280"/>
        </pc:sldMkLst>
        <pc:spChg chg="mod">
          <ac:chgData name="Steve Shellhammer" userId="0e71f22d-ee3e-49c0-82ff-dbc290af8082" providerId="ADAL" clId="{E5C11539-C920-4D3D-BB7A-44DED7CB3F20}" dt="2020-01-07T17:47:48.840" v="1673" actId="20577"/>
          <ac:spMkLst>
            <pc:docMk/>
            <pc:sldMk cId="1628697714" sldId="280"/>
            <ac:spMk id="3" creationId="{77D41C8B-B134-4FD3-BDEE-B93E12984B67}"/>
          </ac:spMkLst>
        </pc:spChg>
      </pc:sldChg>
      <pc:sldChg chg="modSp">
        <pc:chgData name="Steve Shellhammer" userId="0e71f22d-ee3e-49c0-82ff-dbc290af8082" providerId="ADAL" clId="{E5C11539-C920-4D3D-BB7A-44DED7CB3F20}" dt="2019-12-30T22:03:05.471" v="848" actId="14100"/>
        <pc:sldMkLst>
          <pc:docMk/>
          <pc:sldMk cId="1254697515" sldId="283"/>
        </pc:sldMkLst>
        <pc:spChg chg="mod">
          <ac:chgData name="Steve Shellhammer" userId="0e71f22d-ee3e-49c0-82ff-dbc290af8082" providerId="ADAL" clId="{E5C11539-C920-4D3D-BB7A-44DED7CB3F20}" dt="2019-12-30T21:59:51.776" v="658" actId="14100"/>
          <ac:spMkLst>
            <pc:docMk/>
            <pc:sldMk cId="1254697515" sldId="283"/>
            <ac:spMk id="2" creationId="{699EB5AA-7C1E-43F4-941D-621B834F1BEC}"/>
          </ac:spMkLst>
        </pc:spChg>
        <pc:spChg chg="mod">
          <ac:chgData name="Steve Shellhammer" userId="0e71f22d-ee3e-49c0-82ff-dbc290af8082" providerId="ADAL" clId="{E5C11539-C920-4D3D-BB7A-44DED7CB3F20}" dt="2019-12-30T22:03:05.471" v="848" actId="14100"/>
          <ac:spMkLst>
            <pc:docMk/>
            <pc:sldMk cId="1254697515" sldId="283"/>
            <ac:spMk id="3" creationId="{8E638090-E680-4193-9BF0-7AEB81DB0B05}"/>
          </ac:spMkLst>
        </pc:spChg>
      </pc:sldChg>
      <pc:sldChg chg="modSp">
        <pc:chgData name="Steve Shellhammer" userId="0e71f22d-ee3e-49c0-82ff-dbc290af8082" providerId="ADAL" clId="{E5C11539-C920-4D3D-BB7A-44DED7CB3F20}" dt="2020-01-07T17:48:50.054" v="1678" actId="20577"/>
        <pc:sldMkLst>
          <pc:docMk/>
          <pc:sldMk cId="94381728" sldId="284"/>
        </pc:sldMkLst>
        <pc:spChg chg="mod">
          <ac:chgData name="Steve Shellhammer" userId="0e71f22d-ee3e-49c0-82ff-dbc290af8082" providerId="ADAL" clId="{E5C11539-C920-4D3D-BB7A-44DED7CB3F20}" dt="2019-12-30T22:04:48.875" v="878" actId="14100"/>
          <ac:spMkLst>
            <pc:docMk/>
            <pc:sldMk cId="94381728" sldId="284"/>
            <ac:spMk id="2" creationId="{B75FC05F-CB98-4253-922E-72C9FD7B87B2}"/>
          </ac:spMkLst>
        </pc:spChg>
        <pc:spChg chg="mod">
          <ac:chgData name="Steve Shellhammer" userId="0e71f22d-ee3e-49c0-82ff-dbc290af8082" providerId="ADAL" clId="{E5C11539-C920-4D3D-BB7A-44DED7CB3F20}" dt="2020-01-07T17:48:50.054" v="1678" actId="20577"/>
          <ac:spMkLst>
            <pc:docMk/>
            <pc:sldMk cId="94381728" sldId="284"/>
            <ac:spMk id="3" creationId="{7B432C69-AA6B-4845-97D2-8F02997DFB60}"/>
          </ac:spMkLst>
        </pc:spChg>
      </pc:sldChg>
      <pc:sldChg chg="modSp add ord">
        <pc:chgData name="Steve Shellhammer" userId="0e71f22d-ee3e-49c0-82ff-dbc290af8082" providerId="ADAL" clId="{E5C11539-C920-4D3D-BB7A-44DED7CB3F20}" dt="2020-01-06T22:24:52.345" v="1634" actId="20577"/>
        <pc:sldMkLst>
          <pc:docMk/>
          <pc:sldMk cId="736363517" sldId="285"/>
        </pc:sldMkLst>
        <pc:spChg chg="mod">
          <ac:chgData name="Steve Shellhammer" userId="0e71f22d-ee3e-49c0-82ff-dbc290af8082" providerId="ADAL" clId="{E5C11539-C920-4D3D-BB7A-44DED7CB3F20}" dt="2019-12-30T22:01:46.301" v="776" actId="20577"/>
          <ac:spMkLst>
            <pc:docMk/>
            <pc:sldMk cId="736363517" sldId="285"/>
            <ac:spMk id="2" creationId="{B75FC05F-CB98-4253-922E-72C9FD7B87B2}"/>
          </ac:spMkLst>
        </pc:spChg>
        <pc:spChg chg="mod">
          <ac:chgData name="Steve Shellhammer" userId="0e71f22d-ee3e-49c0-82ff-dbc290af8082" providerId="ADAL" clId="{E5C11539-C920-4D3D-BB7A-44DED7CB3F20}" dt="2020-01-06T22:24:52.345" v="1634" actId="20577"/>
          <ac:spMkLst>
            <pc:docMk/>
            <pc:sldMk cId="736363517" sldId="285"/>
            <ac:spMk id="3" creationId="{7B432C69-AA6B-4845-97D2-8F02997DFB60}"/>
          </ac:spMkLst>
        </pc:spChg>
      </pc:sldChg>
      <pc:sldChg chg="modSp add">
        <pc:chgData name="Steve Shellhammer" userId="0e71f22d-ee3e-49c0-82ff-dbc290af8082" providerId="ADAL" clId="{E5C11539-C920-4D3D-BB7A-44DED7CB3F20}" dt="2020-01-07T17:48:59.963" v="1681" actId="20577"/>
        <pc:sldMkLst>
          <pc:docMk/>
          <pc:sldMk cId="3122871031" sldId="286"/>
        </pc:sldMkLst>
        <pc:spChg chg="mod">
          <ac:chgData name="Steve Shellhammer" userId="0e71f22d-ee3e-49c0-82ff-dbc290af8082" providerId="ADAL" clId="{E5C11539-C920-4D3D-BB7A-44DED7CB3F20}" dt="2019-12-30T22:12:03.300" v="1252" actId="14100"/>
          <ac:spMkLst>
            <pc:docMk/>
            <pc:sldMk cId="3122871031" sldId="286"/>
            <ac:spMk id="2" creationId="{B75FC05F-CB98-4253-922E-72C9FD7B87B2}"/>
          </ac:spMkLst>
        </pc:spChg>
        <pc:spChg chg="mod">
          <ac:chgData name="Steve Shellhammer" userId="0e71f22d-ee3e-49c0-82ff-dbc290af8082" providerId="ADAL" clId="{E5C11539-C920-4D3D-BB7A-44DED7CB3F20}" dt="2020-01-07T17:48:59.963" v="1681" actId="20577"/>
          <ac:spMkLst>
            <pc:docMk/>
            <pc:sldMk cId="3122871031" sldId="286"/>
            <ac:spMk id="3" creationId="{7B432C69-AA6B-4845-97D2-8F02997DFB60}"/>
          </ac:spMkLst>
        </pc:spChg>
      </pc:sldChg>
      <pc:sldChg chg="modSp add">
        <pc:chgData name="Steve Shellhammer" userId="0e71f22d-ee3e-49c0-82ff-dbc290af8082" providerId="ADAL" clId="{E5C11539-C920-4D3D-BB7A-44DED7CB3F20}" dt="2019-12-31T19:18:34.334" v="1615" actId="33524"/>
        <pc:sldMkLst>
          <pc:docMk/>
          <pc:sldMk cId="2802600461" sldId="287"/>
        </pc:sldMkLst>
        <pc:spChg chg="mod">
          <ac:chgData name="Steve Shellhammer" userId="0e71f22d-ee3e-49c0-82ff-dbc290af8082" providerId="ADAL" clId="{E5C11539-C920-4D3D-BB7A-44DED7CB3F20}" dt="2019-12-31T19:17:07.275" v="1307" actId="404"/>
          <ac:spMkLst>
            <pc:docMk/>
            <pc:sldMk cId="2802600461" sldId="287"/>
            <ac:spMk id="2" creationId="{582364B6-1741-4C68-B035-0E64D98B2225}"/>
          </ac:spMkLst>
        </pc:spChg>
        <pc:spChg chg="mod">
          <ac:chgData name="Steve Shellhammer" userId="0e71f22d-ee3e-49c0-82ff-dbc290af8082" providerId="ADAL" clId="{E5C11539-C920-4D3D-BB7A-44DED7CB3F20}" dt="2019-12-31T19:18:34.334" v="1615" actId="33524"/>
          <ac:spMkLst>
            <pc:docMk/>
            <pc:sldMk cId="2802600461" sldId="287"/>
            <ac:spMk id="3" creationId="{00F6EE0A-EFE5-46FE-94B3-3BC3E2989A6E}"/>
          </ac:spMkLst>
        </pc:spChg>
      </pc:sldChg>
      <pc:sldMasterChg chg="modSp">
        <pc:chgData name="Steve Shellhammer" userId="0e71f22d-ee3e-49c0-82ff-dbc290af8082" providerId="ADAL" clId="{E5C11539-C920-4D3D-BB7A-44DED7CB3F20}" dt="2020-01-07T17:52:23.632" v="1685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E5C11539-C920-4D3D-BB7A-44DED7CB3F20}" dt="2020-01-07T17:52:23.632" v="168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F736ACFB-BF60-4BC2-B012-50162D3E7455}"/>
    <pc:docChg chg="custSel modSld modMainMaster">
      <pc:chgData name="Steve Shellhammer" userId="0e71f22d-ee3e-49c0-82ff-dbc290af8082" providerId="ADAL" clId="{F736ACFB-BF60-4BC2-B012-50162D3E7455}" dt="2020-07-07T21:42:30.394" v="200" actId="20577"/>
      <pc:docMkLst>
        <pc:docMk/>
      </pc:docMkLst>
      <pc:sldChg chg="delSp modSp mod">
        <pc:chgData name="Steve Shellhammer" userId="0e71f22d-ee3e-49c0-82ff-dbc290af8082" providerId="ADAL" clId="{F736ACFB-BF60-4BC2-B012-50162D3E7455}" dt="2020-07-07T21:38:55.992" v="57" actId="6549"/>
        <pc:sldMkLst>
          <pc:docMk/>
          <pc:sldMk cId="1628697714" sldId="280"/>
        </pc:sldMkLst>
        <pc:spChg chg="mod">
          <ac:chgData name="Steve Shellhammer" userId="0e71f22d-ee3e-49c0-82ff-dbc290af8082" providerId="ADAL" clId="{F736ACFB-BF60-4BC2-B012-50162D3E7455}" dt="2020-07-07T21:38:55.992" v="57" actId="6549"/>
          <ac:spMkLst>
            <pc:docMk/>
            <pc:sldMk cId="1628697714" sldId="280"/>
            <ac:spMk id="3" creationId="{77D41C8B-B134-4FD3-BDEE-B93E12984B67}"/>
          </ac:spMkLst>
        </pc:spChg>
        <pc:spChg chg="del">
          <ac:chgData name="Steve Shellhammer" userId="0e71f22d-ee3e-49c0-82ff-dbc290af8082" providerId="ADAL" clId="{F736ACFB-BF60-4BC2-B012-50162D3E7455}" dt="2020-07-07T21:38:23.102" v="44" actId="478"/>
          <ac:spMkLst>
            <pc:docMk/>
            <pc:sldMk cId="1628697714" sldId="280"/>
            <ac:spMk id="7" creationId="{FA9FA587-76F3-4A19-8BEA-BCE7504F825F}"/>
          </ac:spMkLst>
        </pc:spChg>
      </pc:sldChg>
      <pc:sldChg chg="modSp mod">
        <pc:chgData name="Steve Shellhammer" userId="0e71f22d-ee3e-49c0-82ff-dbc290af8082" providerId="ADAL" clId="{F736ACFB-BF60-4BC2-B012-50162D3E7455}" dt="2020-07-07T21:42:30.394" v="200" actId="20577"/>
        <pc:sldMkLst>
          <pc:docMk/>
          <pc:sldMk cId="1254697515" sldId="283"/>
        </pc:sldMkLst>
        <pc:spChg chg="mod">
          <ac:chgData name="Steve Shellhammer" userId="0e71f22d-ee3e-49c0-82ff-dbc290af8082" providerId="ADAL" clId="{F736ACFB-BF60-4BC2-B012-50162D3E7455}" dt="2020-07-07T21:42:30.394" v="200" actId="20577"/>
          <ac:spMkLst>
            <pc:docMk/>
            <pc:sldMk cId="1254697515" sldId="283"/>
            <ac:spMk id="3" creationId="{8E638090-E680-4193-9BF0-7AEB81DB0B05}"/>
          </ac:spMkLst>
        </pc:spChg>
      </pc:sldChg>
      <pc:sldChg chg="modSp mod">
        <pc:chgData name="Steve Shellhammer" userId="0e71f22d-ee3e-49c0-82ff-dbc290af8082" providerId="ADAL" clId="{F736ACFB-BF60-4BC2-B012-50162D3E7455}" dt="2020-07-07T21:36:36.368" v="43" actId="20577"/>
        <pc:sldMkLst>
          <pc:docMk/>
          <pc:sldMk cId="2439599667" sldId="290"/>
        </pc:sldMkLst>
        <pc:spChg chg="mod">
          <ac:chgData name="Steve Shellhammer" userId="0e71f22d-ee3e-49c0-82ff-dbc290af8082" providerId="ADAL" clId="{F736ACFB-BF60-4BC2-B012-50162D3E7455}" dt="2020-07-07T21:36:36.368" v="43" actId="20577"/>
          <ac:spMkLst>
            <pc:docMk/>
            <pc:sldMk cId="2439599667" sldId="290"/>
            <ac:spMk id="3" creationId="{2118FBEB-869B-429D-9D5A-975287234DBD}"/>
          </ac:spMkLst>
        </pc:spChg>
      </pc:sldChg>
      <pc:sldMasterChg chg="modSp mod">
        <pc:chgData name="Steve Shellhammer" userId="0e71f22d-ee3e-49c0-82ff-dbc290af8082" providerId="ADAL" clId="{F736ACFB-BF60-4BC2-B012-50162D3E7455}" dt="2020-07-07T21:36:00.627" v="1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F736ACFB-BF60-4BC2-B012-50162D3E7455}" dt="2020-07-07T21:36:00.627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47ADD7AB-5996-4117-946A-E8F3227554F6}"/>
    <pc:docChg chg="modSld">
      <pc:chgData name="Steve Shellhammer" userId="0e71f22d-ee3e-49c0-82ff-dbc290af8082" providerId="ADAL" clId="{47ADD7AB-5996-4117-946A-E8F3227554F6}" dt="2020-01-07T17:54:09.040" v="2" actId="20577"/>
      <pc:docMkLst>
        <pc:docMk/>
      </pc:docMkLst>
      <pc:sldChg chg="modSp">
        <pc:chgData name="Steve Shellhammer" userId="0e71f22d-ee3e-49c0-82ff-dbc290af8082" providerId="ADAL" clId="{47ADD7AB-5996-4117-946A-E8F3227554F6}" dt="2020-01-07T17:54:09.040" v="2" actId="20577"/>
        <pc:sldMkLst>
          <pc:docMk/>
          <pc:sldMk cId="0" sldId="256"/>
        </pc:sldMkLst>
        <pc:spChg chg="mod">
          <ac:chgData name="Steve Shellhammer" userId="0e71f22d-ee3e-49c0-82ff-dbc290af8082" providerId="ADAL" clId="{47ADD7AB-5996-4117-946A-E8F3227554F6}" dt="2020-01-07T17:54:09.040" v="2" actId="20577"/>
          <ac:spMkLst>
            <pc:docMk/>
            <pc:sldMk cId="0" sldId="256"/>
            <ac:spMk id="3073" creationId="{00000000-0000-0000-0000-000000000000}"/>
          </ac:spMkLst>
        </pc:spChg>
      </pc:sldChg>
    </pc:docChg>
  </pc:docChgLst>
  <pc:docChgLst>
    <pc:chgData name="Steve Shellhammer" userId="0e71f22d-ee3e-49c0-82ff-dbc290af8082" providerId="ADAL" clId="{E2F4EB6A-77A7-4965-A7DC-4BD75CD6D6C9}"/>
    <pc:docChg chg="undo custSel modSld modMainMaster">
      <pc:chgData name="Steve Shellhammer" userId="0e71f22d-ee3e-49c0-82ff-dbc290af8082" providerId="ADAL" clId="{E2F4EB6A-77A7-4965-A7DC-4BD75CD6D6C9}" dt="2020-07-12T22:59:17.963" v="343" actId="14100"/>
      <pc:docMkLst>
        <pc:docMk/>
      </pc:docMkLst>
      <pc:sldChg chg="modSp mod">
        <pc:chgData name="Steve Shellhammer" userId="0e71f22d-ee3e-49c0-82ff-dbc290af8082" providerId="ADAL" clId="{E2F4EB6A-77A7-4965-A7DC-4BD75CD6D6C9}" dt="2020-07-12T22:49:53.783" v="7" actId="20577"/>
        <pc:sldMkLst>
          <pc:docMk/>
          <pc:sldMk cId="0" sldId="256"/>
        </pc:sldMkLst>
        <pc:spChg chg="mod">
          <ac:chgData name="Steve Shellhammer" userId="0e71f22d-ee3e-49c0-82ff-dbc290af8082" providerId="ADAL" clId="{E2F4EB6A-77A7-4965-A7DC-4BD75CD6D6C9}" dt="2020-07-12T22:49:53.783" v="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E2F4EB6A-77A7-4965-A7DC-4BD75CD6D6C9}" dt="2020-07-12T22:54:56.333" v="251" actId="14100"/>
        <pc:sldMkLst>
          <pc:docMk/>
          <pc:sldMk cId="1628697714" sldId="280"/>
        </pc:sldMkLst>
        <pc:spChg chg="mod">
          <ac:chgData name="Steve Shellhammer" userId="0e71f22d-ee3e-49c0-82ff-dbc290af8082" providerId="ADAL" clId="{E2F4EB6A-77A7-4965-A7DC-4BD75CD6D6C9}" dt="2020-07-12T22:54:52.895" v="250" actId="14100"/>
          <ac:spMkLst>
            <pc:docMk/>
            <pc:sldMk cId="1628697714" sldId="280"/>
            <ac:spMk id="2" creationId="{08BA519C-DE1F-4573-B83E-8DF786518135}"/>
          </ac:spMkLst>
        </pc:spChg>
        <pc:spChg chg="mod">
          <ac:chgData name="Steve Shellhammer" userId="0e71f22d-ee3e-49c0-82ff-dbc290af8082" providerId="ADAL" clId="{E2F4EB6A-77A7-4965-A7DC-4BD75CD6D6C9}" dt="2020-07-12T22:54:56.333" v="251" actId="14100"/>
          <ac:spMkLst>
            <pc:docMk/>
            <pc:sldMk cId="1628697714" sldId="280"/>
            <ac:spMk id="3" creationId="{77D41C8B-B134-4FD3-BDEE-B93E12984B67}"/>
          </ac:spMkLst>
        </pc:spChg>
      </pc:sldChg>
      <pc:sldChg chg="modSp mod">
        <pc:chgData name="Steve Shellhammer" userId="0e71f22d-ee3e-49c0-82ff-dbc290af8082" providerId="ADAL" clId="{E2F4EB6A-77A7-4965-A7DC-4BD75CD6D6C9}" dt="2020-07-12T22:58:06.278" v="338" actId="207"/>
        <pc:sldMkLst>
          <pc:docMk/>
          <pc:sldMk cId="1254697515" sldId="283"/>
        </pc:sldMkLst>
        <pc:spChg chg="mod">
          <ac:chgData name="Steve Shellhammer" userId="0e71f22d-ee3e-49c0-82ff-dbc290af8082" providerId="ADAL" clId="{E2F4EB6A-77A7-4965-A7DC-4BD75CD6D6C9}" dt="2020-07-12T22:58:06.278" v="338" actId="207"/>
          <ac:spMkLst>
            <pc:docMk/>
            <pc:sldMk cId="1254697515" sldId="283"/>
            <ac:spMk id="3" creationId="{8E638090-E680-4193-9BF0-7AEB81DB0B05}"/>
          </ac:spMkLst>
        </pc:spChg>
      </pc:sldChg>
      <pc:sldChg chg="modSp mod">
        <pc:chgData name="Steve Shellhammer" userId="0e71f22d-ee3e-49c0-82ff-dbc290af8082" providerId="ADAL" clId="{E2F4EB6A-77A7-4965-A7DC-4BD75CD6D6C9}" dt="2020-07-12T22:54:36.166" v="249" actId="20577"/>
        <pc:sldMkLst>
          <pc:docMk/>
          <pc:sldMk cId="2802600461" sldId="287"/>
        </pc:sldMkLst>
        <pc:spChg chg="mod">
          <ac:chgData name="Steve Shellhammer" userId="0e71f22d-ee3e-49c0-82ff-dbc290af8082" providerId="ADAL" clId="{E2F4EB6A-77A7-4965-A7DC-4BD75CD6D6C9}" dt="2020-07-12T22:52:29.124" v="106" actId="1076"/>
          <ac:spMkLst>
            <pc:docMk/>
            <pc:sldMk cId="2802600461" sldId="287"/>
            <ac:spMk id="2" creationId="{582364B6-1741-4C68-B035-0E64D98B2225}"/>
          </ac:spMkLst>
        </pc:spChg>
        <pc:spChg chg="mod">
          <ac:chgData name="Steve Shellhammer" userId="0e71f22d-ee3e-49c0-82ff-dbc290af8082" providerId="ADAL" clId="{E2F4EB6A-77A7-4965-A7DC-4BD75CD6D6C9}" dt="2020-07-12T22:54:36.166" v="249" actId="20577"/>
          <ac:spMkLst>
            <pc:docMk/>
            <pc:sldMk cId="2802600461" sldId="287"/>
            <ac:spMk id="3" creationId="{00F6EE0A-EFE5-46FE-94B3-3BC3E2989A6E}"/>
          </ac:spMkLst>
        </pc:spChg>
      </pc:sldChg>
      <pc:sldChg chg="modSp mod">
        <pc:chgData name="Steve Shellhammer" userId="0e71f22d-ee3e-49c0-82ff-dbc290af8082" providerId="ADAL" clId="{E2F4EB6A-77A7-4965-A7DC-4BD75CD6D6C9}" dt="2020-07-12T22:59:01.481" v="341" actId="14100"/>
        <pc:sldMkLst>
          <pc:docMk/>
          <pc:sldMk cId="1257753769" sldId="288"/>
        </pc:sldMkLst>
        <pc:spChg chg="mod">
          <ac:chgData name="Steve Shellhammer" userId="0e71f22d-ee3e-49c0-82ff-dbc290af8082" providerId="ADAL" clId="{E2F4EB6A-77A7-4965-A7DC-4BD75CD6D6C9}" dt="2020-07-12T22:59:01.481" v="341" actId="14100"/>
          <ac:spMkLst>
            <pc:docMk/>
            <pc:sldMk cId="1257753769" sldId="288"/>
            <ac:spMk id="3" creationId="{81A84675-7923-477B-9098-9CD707BD5B89}"/>
          </ac:spMkLst>
        </pc:spChg>
      </pc:sldChg>
      <pc:sldChg chg="modSp mod">
        <pc:chgData name="Steve Shellhammer" userId="0e71f22d-ee3e-49c0-82ff-dbc290af8082" providerId="ADAL" clId="{E2F4EB6A-77A7-4965-A7DC-4BD75CD6D6C9}" dt="2020-07-12T22:50:47.570" v="24" actId="20577"/>
        <pc:sldMkLst>
          <pc:docMk/>
          <pc:sldMk cId="318191217" sldId="289"/>
        </pc:sldMkLst>
        <pc:spChg chg="mod">
          <ac:chgData name="Steve Shellhammer" userId="0e71f22d-ee3e-49c0-82ff-dbc290af8082" providerId="ADAL" clId="{E2F4EB6A-77A7-4965-A7DC-4BD75CD6D6C9}" dt="2020-07-12T22:50:47.570" v="24" actId="20577"/>
          <ac:spMkLst>
            <pc:docMk/>
            <pc:sldMk cId="318191217" sldId="289"/>
            <ac:spMk id="3" creationId="{91DD8CD2-7BF4-4BBC-82A1-6FA7053EB892}"/>
          </ac:spMkLst>
        </pc:spChg>
      </pc:sldChg>
      <pc:sldChg chg="modSp mod">
        <pc:chgData name="Steve Shellhammer" userId="0e71f22d-ee3e-49c0-82ff-dbc290af8082" providerId="ADAL" clId="{E2F4EB6A-77A7-4965-A7DC-4BD75CD6D6C9}" dt="2020-07-12T22:59:17.963" v="343" actId="14100"/>
        <pc:sldMkLst>
          <pc:docMk/>
          <pc:sldMk cId="2439599667" sldId="290"/>
        </pc:sldMkLst>
        <pc:spChg chg="mod">
          <ac:chgData name="Steve Shellhammer" userId="0e71f22d-ee3e-49c0-82ff-dbc290af8082" providerId="ADAL" clId="{E2F4EB6A-77A7-4965-A7DC-4BD75CD6D6C9}" dt="2020-07-12T22:59:17.963" v="343" actId="14100"/>
          <ac:spMkLst>
            <pc:docMk/>
            <pc:sldMk cId="2439599667" sldId="290"/>
            <ac:spMk id="3" creationId="{2118FBEB-869B-429D-9D5A-975287234DBD}"/>
          </ac:spMkLst>
        </pc:spChg>
      </pc:sldChg>
      <pc:sldChg chg="modSp mod">
        <pc:chgData name="Steve Shellhammer" userId="0e71f22d-ee3e-49c0-82ff-dbc290af8082" providerId="ADAL" clId="{E2F4EB6A-77A7-4965-A7DC-4BD75CD6D6C9}" dt="2020-07-12T22:58:54.982" v="340" actId="115"/>
        <pc:sldMkLst>
          <pc:docMk/>
          <pc:sldMk cId="464714103" sldId="291"/>
        </pc:sldMkLst>
        <pc:spChg chg="mod">
          <ac:chgData name="Steve Shellhammer" userId="0e71f22d-ee3e-49c0-82ff-dbc290af8082" providerId="ADAL" clId="{E2F4EB6A-77A7-4965-A7DC-4BD75CD6D6C9}" dt="2020-07-12T22:58:54.982" v="340" actId="115"/>
          <ac:spMkLst>
            <pc:docMk/>
            <pc:sldMk cId="464714103" sldId="291"/>
            <ac:spMk id="3" creationId="{5FAF55C0-8AEA-453F-BC9C-2F8950711BC4}"/>
          </ac:spMkLst>
        </pc:spChg>
      </pc:sldChg>
      <pc:sldMasterChg chg="modSp mod">
        <pc:chgData name="Steve Shellhammer" userId="0e71f22d-ee3e-49c0-82ff-dbc290af8082" providerId="ADAL" clId="{E2F4EB6A-77A7-4965-A7DC-4BD75CD6D6C9}" dt="2020-07-12T22:49:35.405" v="1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E2F4EB6A-77A7-4965-A7DC-4BD75CD6D6C9}" dt="2020-07-12T22:49:35.405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2E040D0F-E2BF-480A-B9F4-CBD8EEB9D1CA}"/>
    <pc:docChg chg="modSld modMainMaster">
      <pc:chgData name="Steve Shellhammer" userId="0e71f22d-ee3e-49c0-82ff-dbc290af8082" providerId="ADAL" clId="{2E040D0F-E2BF-480A-B9F4-CBD8EEB9D1CA}" dt="2019-07-13T21:43:22.080" v="7" actId="20577"/>
      <pc:docMkLst>
        <pc:docMk/>
      </pc:docMkLst>
      <pc:sldChg chg="modSp">
        <pc:chgData name="Steve Shellhammer" userId="0e71f22d-ee3e-49c0-82ff-dbc290af8082" providerId="ADAL" clId="{2E040D0F-E2BF-480A-B9F4-CBD8EEB9D1CA}" dt="2019-07-13T21:42:53.616" v="3" actId="20577"/>
        <pc:sldMkLst>
          <pc:docMk/>
          <pc:sldMk cId="0" sldId="256"/>
        </pc:sldMkLst>
        <pc:spChg chg="mod">
          <ac:chgData name="Steve Shellhammer" userId="0e71f22d-ee3e-49c0-82ff-dbc290af8082" providerId="ADAL" clId="{2E040D0F-E2BF-480A-B9F4-CBD8EEB9D1CA}" dt="2019-07-13T21:42:53.616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2E040D0F-E2BF-480A-B9F4-CBD8EEB9D1CA}" dt="2019-07-13T21:43:02.454" v="5" actId="20577"/>
        <pc:sldMkLst>
          <pc:docMk/>
          <pc:sldMk cId="3731895628" sldId="264"/>
        </pc:sldMkLst>
        <pc:spChg chg="mod">
          <ac:chgData name="Steve Shellhammer" userId="0e71f22d-ee3e-49c0-82ff-dbc290af8082" providerId="ADAL" clId="{2E040D0F-E2BF-480A-B9F4-CBD8EEB9D1CA}" dt="2019-07-13T21:43:02.454" v="5" actId="20577"/>
          <ac:spMkLst>
            <pc:docMk/>
            <pc:sldMk cId="3731895628" sldId="264"/>
            <ac:spMk id="3" creationId="{00000000-0000-0000-0000-000000000000}"/>
          </ac:spMkLst>
        </pc:spChg>
      </pc:sldChg>
      <pc:sldMasterChg chg="modSp">
        <pc:chgData name="Steve Shellhammer" userId="0e71f22d-ee3e-49c0-82ff-dbc290af8082" providerId="ADAL" clId="{2E040D0F-E2BF-480A-B9F4-CBD8EEB9D1CA}" dt="2019-07-13T21:43:22.080" v="7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2E040D0F-E2BF-480A-B9F4-CBD8EEB9D1CA}" dt="2019-07-13T21:43:22.080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02F26DEF-A523-499D-8F91-E4E4BE9B5BE8}"/>
    <pc:docChg chg="custSel modSld modMainMaster">
      <pc:chgData name="Steve Shellhammer" userId="0e71f22d-ee3e-49c0-82ff-dbc290af8082" providerId="ADAL" clId="{02F26DEF-A523-499D-8F91-E4E4BE9B5BE8}" dt="2019-09-13T18:17:47.728" v="403" actId="20577"/>
      <pc:docMkLst>
        <pc:docMk/>
      </pc:docMkLst>
      <pc:sldChg chg="modSp">
        <pc:chgData name="Steve Shellhammer" userId="0e71f22d-ee3e-49c0-82ff-dbc290af8082" providerId="ADAL" clId="{02F26DEF-A523-499D-8F91-E4E4BE9B5BE8}" dt="2019-09-13T18:03:36.529" v="12" actId="20577"/>
        <pc:sldMkLst>
          <pc:docMk/>
          <pc:sldMk cId="0" sldId="256"/>
        </pc:sldMkLst>
        <pc:spChg chg="mod">
          <ac:chgData name="Steve Shellhammer" userId="0e71f22d-ee3e-49c0-82ff-dbc290af8082" providerId="ADAL" clId="{02F26DEF-A523-499D-8F91-E4E4BE9B5BE8}" dt="2019-09-13T18:03:31.412" v="1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02F26DEF-A523-499D-8F91-E4E4BE9B5BE8}" dt="2019-09-13T18:03:36.529" v="12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Sp modSp">
        <pc:chgData name="Steve Shellhammer" userId="0e71f22d-ee3e-49c0-82ff-dbc290af8082" providerId="ADAL" clId="{02F26DEF-A523-499D-8F91-E4E4BE9B5BE8}" dt="2019-09-13T18:17:07.519" v="359" actId="1076"/>
        <pc:sldMkLst>
          <pc:docMk/>
          <pc:sldMk cId="2376408962" sldId="269"/>
        </pc:sldMkLst>
        <pc:picChg chg="mod">
          <ac:chgData name="Steve Shellhammer" userId="0e71f22d-ee3e-49c0-82ff-dbc290af8082" providerId="ADAL" clId="{02F26DEF-A523-499D-8F91-E4E4BE9B5BE8}" dt="2019-09-13T18:17:07.519" v="359" actId="1076"/>
          <ac:picMkLst>
            <pc:docMk/>
            <pc:sldMk cId="2376408962" sldId="269"/>
            <ac:picMk id="3" creationId="{5C16B93E-9EB9-4028-A051-526C9223A8D3}"/>
          </ac:picMkLst>
        </pc:picChg>
        <pc:picChg chg="del">
          <ac:chgData name="Steve Shellhammer" userId="0e71f22d-ee3e-49c0-82ff-dbc290af8082" providerId="ADAL" clId="{02F26DEF-A523-499D-8F91-E4E4BE9B5BE8}" dt="2019-09-13T18:14:14.981" v="347" actId="478"/>
          <ac:picMkLst>
            <pc:docMk/>
            <pc:sldMk cId="2376408962" sldId="269"/>
            <ac:picMk id="7" creationId="{168B7FB4-7148-4835-A870-CB9C190156B0}"/>
          </ac:picMkLst>
        </pc:picChg>
      </pc:sldChg>
      <pc:sldChg chg="modSp">
        <pc:chgData name="Steve Shellhammer" userId="0e71f22d-ee3e-49c0-82ff-dbc290af8082" providerId="ADAL" clId="{02F26DEF-A523-499D-8F91-E4E4BE9B5BE8}" dt="2019-09-13T18:17:47.728" v="403" actId="20577"/>
        <pc:sldMkLst>
          <pc:docMk/>
          <pc:sldMk cId="1628697714" sldId="280"/>
        </pc:sldMkLst>
        <pc:spChg chg="mod">
          <ac:chgData name="Steve Shellhammer" userId="0e71f22d-ee3e-49c0-82ff-dbc290af8082" providerId="ADAL" clId="{02F26DEF-A523-499D-8F91-E4E4BE9B5BE8}" dt="2019-09-13T18:17:47.728" v="403" actId="20577"/>
          <ac:spMkLst>
            <pc:docMk/>
            <pc:sldMk cId="1628697714" sldId="280"/>
            <ac:spMk id="3" creationId="{77D41C8B-B134-4FD3-BDEE-B93E12984B67}"/>
          </ac:spMkLst>
        </pc:spChg>
      </pc:sldChg>
      <pc:sldChg chg="modSp">
        <pc:chgData name="Steve Shellhammer" userId="0e71f22d-ee3e-49c0-82ff-dbc290af8082" providerId="ADAL" clId="{02F26DEF-A523-499D-8F91-E4E4BE9B5BE8}" dt="2019-09-13T18:14:35.697" v="353" actId="20577"/>
        <pc:sldMkLst>
          <pc:docMk/>
          <pc:sldMk cId="1254697515" sldId="283"/>
        </pc:sldMkLst>
        <pc:spChg chg="mod">
          <ac:chgData name="Steve Shellhammer" userId="0e71f22d-ee3e-49c0-82ff-dbc290af8082" providerId="ADAL" clId="{02F26DEF-A523-499D-8F91-E4E4BE9B5BE8}" dt="2019-09-13T18:14:35.697" v="353" actId="20577"/>
          <ac:spMkLst>
            <pc:docMk/>
            <pc:sldMk cId="1254697515" sldId="283"/>
            <ac:spMk id="3" creationId="{8E638090-E680-4193-9BF0-7AEB81DB0B05}"/>
          </ac:spMkLst>
        </pc:spChg>
      </pc:sldChg>
      <pc:sldMasterChg chg="modSp">
        <pc:chgData name="Steve Shellhammer" userId="0e71f22d-ee3e-49c0-82ff-dbc290af8082" providerId="ADAL" clId="{02F26DEF-A523-499D-8F91-E4E4BE9B5BE8}" dt="2019-09-13T18:16:08.992" v="357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02F26DEF-A523-499D-8F91-E4E4BE9B5BE8}" dt="2019-09-13T18:16:08.992" v="35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89C02890-C4B1-4EE2-8D26-7309AADD9982}"/>
    <pc:docChg chg="modSld modMainMaster">
      <pc:chgData name="Steve Shellhammer" userId="0e71f22d-ee3e-49c0-82ff-dbc290af8082" providerId="ADAL" clId="{89C02890-C4B1-4EE2-8D26-7309AADD9982}" dt="2019-11-01T20:27:31.973" v="28" actId="6549"/>
      <pc:docMkLst>
        <pc:docMk/>
      </pc:docMkLst>
      <pc:sldChg chg="modSp">
        <pc:chgData name="Steve Shellhammer" userId="0e71f22d-ee3e-49c0-82ff-dbc290af8082" providerId="ADAL" clId="{89C02890-C4B1-4EE2-8D26-7309AADD9982}" dt="2019-11-01T20:25:45.033" v="3" actId="20577"/>
        <pc:sldMkLst>
          <pc:docMk/>
          <pc:sldMk cId="0" sldId="256"/>
        </pc:sldMkLst>
        <pc:spChg chg="mod">
          <ac:chgData name="Steve Shellhammer" userId="0e71f22d-ee3e-49c0-82ff-dbc290af8082" providerId="ADAL" clId="{89C02890-C4B1-4EE2-8D26-7309AADD9982}" dt="2019-11-01T20:25:45.033" v="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89C02890-C4B1-4EE2-8D26-7309AADD9982}" dt="2019-11-01T20:26:25.701" v="17" actId="6549"/>
        <pc:sldMkLst>
          <pc:docMk/>
          <pc:sldMk cId="1254697515" sldId="283"/>
        </pc:sldMkLst>
        <pc:spChg chg="mod">
          <ac:chgData name="Steve Shellhammer" userId="0e71f22d-ee3e-49c0-82ff-dbc290af8082" providerId="ADAL" clId="{89C02890-C4B1-4EE2-8D26-7309AADD9982}" dt="2019-11-01T20:26:25.701" v="17" actId="6549"/>
          <ac:spMkLst>
            <pc:docMk/>
            <pc:sldMk cId="1254697515" sldId="283"/>
            <ac:spMk id="3" creationId="{8E638090-E680-4193-9BF0-7AEB81DB0B05}"/>
          </ac:spMkLst>
        </pc:spChg>
      </pc:sldChg>
      <pc:sldChg chg="modSp">
        <pc:chgData name="Steve Shellhammer" userId="0e71f22d-ee3e-49c0-82ff-dbc290af8082" providerId="ADAL" clId="{89C02890-C4B1-4EE2-8D26-7309AADD9982}" dt="2019-11-01T20:27:31.973" v="28" actId="6549"/>
        <pc:sldMkLst>
          <pc:docMk/>
          <pc:sldMk cId="94381728" sldId="284"/>
        </pc:sldMkLst>
        <pc:spChg chg="mod">
          <ac:chgData name="Steve Shellhammer" userId="0e71f22d-ee3e-49c0-82ff-dbc290af8082" providerId="ADAL" clId="{89C02890-C4B1-4EE2-8D26-7309AADD9982}" dt="2019-11-01T20:26:52.367" v="18" actId="404"/>
          <ac:spMkLst>
            <pc:docMk/>
            <pc:sldMk cId="94381728" sldId="284"/>
            <ac:spMk id="2" creationId="{B75FC05F-CB98-4253-922E-72C9FD7B87B2}"/>
          </ac:spMkLst>
        </pc:spChg>
        <pc:spChg chg="mod">
          <ac:chgData name="Steve Shellhammer" userId="0e71f22d-ee3e-49c0-82ff-dbc290af8082" providerId="ADAL" clId="{89C02890-C4B1-4EE2-8D26-7309AADD9982}" dt="2019-11-01T20:27:31.973" v="28" actId="6549"/>
          <ac:spMkLst>
            <pc:docMk/>
            <pc:sldMk cId="94381728" sldId="284"/>
            <ac:spMk id="3" creationId="{7B432C69-AA6B-4845-97D2-8F02997DFB60}"/>
          </ac:spMkLst>
        </pc:spChg>
      </pc:sldChg>
      <pc:sldMasterChg chg="modSp">
        <pc:chgData name="Steve Shellhammer" userId="0e71f22d-ee3e-49c0-82ff-dbc290af8082" providerId="ADAL" clId="{89C02890-C4B1-4EE2-8D26-7309AADD9982}" dt="2019-11-01T20:25:59.755" v="7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89C02890-C4B1-4EE2-8D26-7309AADD9982}" dt="2019-11-01T20:25:59.755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53C60EE0-4E11-49AD-B2D1-A82FD667D04C}"/>
    <pc:docChg chg="modSld modMainMaster">
      <pc:chgData name="Steve Shellhammer" userId="0e71f22d-ee3e-49c0-82ff-dbc290af8082" providerId="ADAL" clId="{53C60EE0-4E11-49AD-B2D1-A82FD667D04C}" dt="2020-11-30T17:36:53.118" v="219" actId="12"/>
      <pc:docMkLst>
        <pc:docMk/>
      </pc:docMkLst>
      <pc:sldChg chg="modSp mod">
        <pc:chgData name="Steve Shellhammer" userId="0e71f22d-ee3e-49c0-82ff-dbc290af8082" providerId="ADAL" clId="{53C60EE0-4E11-49AD-B2D1-A82FD667D04C}" dt="2020-11-30T17:36:25.579" v="218" actId="20577"/>
        <pc:sldMkLst>
          <pc:docMk/>
          <pc:sldMk cId="0" sldId="256"/>
        </pc:sldMkLst>
        <pc:spChg chg="mod">
          <ac:chgData name="Steve Shellhammer" userId="0e71f22d-ee3e-49c0-82ff-dbc290af8082" providerId="ADAL" clId="{53C60EE0-4E11-49AD-B2D1-A82FD667D04C}" dt="2020-11-30T17:36:25.579" v="218" actId="20577"/>
          <ac:spMkLst>
            <pc:docMk/>
            <pc:sldMk cId="0" sldId="256"/>
            <ac:spMk id="3074" creationId="{00000000-0000-0000-0000-000000000000}"/>
          </ac:spMkLst>
        </pc:spChg>
        <pc:graphicFrameChg chg="mod modGraphic">
          <ac:chgData name="Steve Shellhammer" userId="0e71f22d-ee3e-49c0-82ff-dbc290af8082" providerId="ADAL" clId="{53C60EE0-4E11-49AD-B2D1-A82FD667D04C}" dt="2020-11-30T17:31:33.552" v="10" actId="20577"/>
          <ac:graphicFrameMkLst>
            <pc:docMk/>
            <pc:sldMk cId="0" sldId="256"/>
            <ac:graphicFrameMk id="13" creationId="{499722ED-4876-47B0-B105-03719EFD9F46}"/>
          </ac:graphicFrameMkLst>
        </pc:graphicFrameChg>
      </pc:sldChg>
      <pc:sldChg chg="modSp mod">
        <pc:chgData name="Steve Shellhammer" userId="0e71f22d-ee3e-49c0-82ff-dbc290af8082" providerId="ADAL" clId="{53C60EE0-4E11-49AD-B2D1-A82FD667D04C}" dt="2020-11-30T17:32:58.697" v="62" actId="20577"/>
        <pc:sldMkLst>
          <pc:docMk/>
          <pc:sldMk cId="582603327" sldId="296"/>
        </pc:sldMkLst>
        <pc:spChg chg="mod">
          <ac:chgData name="Steve Shellhammer" userId="0e71f22d-ee3e-49c0-82ff-dbc290af8082" providerId="ADAL" clId="{53C60EE0-4E11-49AD-B2D1-A82FD667D04C}" dt="2020-11-30T17:32:58.697" v="62" actId="20577"/>
          <ac:spMkLst>
            <pc:docMk/>
            <pc:sldMk cId="582603327" sldId="296"/>
            <ac:spMk id="3" creationId="{5F705211-EAAC-4D24-875C-44099075E2C1}"/>
          </ac:spMkLst>
        </pc:spChg>
      </pc:sldChg>
      <pc:sldChg chg="modSp mod">
        <pc:chgData name="Steve Shellhammer" userId="0e71f22d-ee3e-49c0-82ff-dbc290af8082" providerId="ADAL" clId="{53C60EE0-4E11-49AD-B2D1-A82FD667D04C}" dt="2020-11-30T17:36:53.118" v="219" actId="12"/>
        <pc:sldMkLst>
          <pc:docMk/>
          <pc:sldMk cId="40392448" sldId="297"/>
        </pc:sldMkLst>
        <pc:spChg chg="mod">
          <ac:chgData name="Steve Shellhammer" userId="0e71f22d-ee3e-49c0-82ff-dbc290af8082" providerId="ADAL" clId="{53C60EE0-4E11-49AD-B2D1-A82FD667D04C}" dt="2020-11-30T17:35:59.340" v="214" actId="14100"/>
          <ac:spMkLst>
            <pc:docMk/>
            <pc:sldMk cId="40392448" sldId="297"/>
            <ac:spMk id="2" creationId="{DA497807-02B1-4546-B4F3-955DA8AC88D4}"/>
          </ac:spMkLst>
        </pc:spChg>
        <pc:spChg chg="mod">
          <ac:chgData name="Steve Shellhammer" userId="0e71f22d-ee3e-49c0-82ff-dbc290af8082" providerId="ADAL" clId="{53C60EE0-4E11-49AD-B2D1-A82FD667D04C}" dt="2020-11-30T17:36:53.118" v="219" actId="12"/>
          <ac:spMkLst>
            <pc:docMk/>
            <pc:sldMk cId="40392448" sldId="297"/>
            <ac:spMk id="3" creationId="{5F705211-EAAC-4D24-875C-44099075E2C1}"/>
          </ac:spMkLst>
        </pc:spChg>
      </pc:sldChg>
      <pc:sldMasterChg chg="modSp mod">
        <pc:chgData name="Steve Shellhammer" userId="0e71f22d-ee3e-49c0-82ff-dbc290af8082" providerId="ADAL" clId="{53C60EE0-4E11-49AD-B2D1-A82FD667D04C}" dt="2020-11-30T17:28:21.440" v="1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53C60EE0-4E11-49AD-B2D1-A82FD667D04C}" dt="2020-11-30T17:28:21.440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F85EE3F7-2439-4BC4-89A3-E414E06055A9}"/>
    <pc:docChg chg="custSel addSld delSld modSld modMainMaster">
      <pc:chgData name="Steve Shellhammer" userId="0e71f22d-ee3e-49c0-82ff-dbc290af8082" providerId="ADAL" clId="{F85EE3F7-2439-4BC4-89A3-E414E06055A9}" dt="2020-06-29T18:51:21.274" v="1522" actId="1037"/>
      <pc:docMkLst>
        <pc:docMk/>
      </pc:docMkLst>
      <pc:sldChg chg="modSp mod">
        <pc:chgData name="Steve Shellhammer" userId="0e71f22d-ee3e-49c0-82ff-dbc290af8082" providerId="ADAL" clId="{F85EE3F7-2439-4BC4-89A3-E414E06055A9}" dt="2020-06-29T18:08:23.364" v="23" actId="20577"/>
        <pc:sldMkLst>
          <pc:docMk/>
          <pc:sldMk cId="0" sldId="256"/>
        </pc:sldMkLst>
        <pc:spChg chg="mod">
          <ac:chgData name="Steve Shellhammer" userId="0e71f22d-ee3e-49c0-82ff-dbc290af8082" providerId="ADAL" clId="{F85EE3F7-2439-4BC4-89A3-E414E06055A9}" dt="2020-06-29T18:08:16.469" v="1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F85EE3F7-2439-4BC4-89A3-E414E06055A9}" dt="2020-06-29T18:08:23.364" v="2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addSp delSp modSp mod">
        <pc:chgData name="Steve Shellhammer" userId="0e71f22d-ee3e-49c0-82ff-dbc290af8082" providerId="ADAL" clId="{F85EE3F7-2439-4BC4-89A3-E414E06055A9}" dt="2020-06-29T18:51:21.274" v="1522" actId="1037"/>
        <pc:sldMkLst>
          <pc:docMk/>
          <pc:sldMk cId="2376408962" sldId="269"/>
        </pc:sldMkLst>
        <pc:spChg chg="mod">
          <ac:chgData name="Steve Shellhammer" userId="0e71f22d-ee3e-49c0-82ff-dbc290af8082" providerId="ADAL" clId="{F85EE3F7-2439-4BC4-89A3-E414E06055A9}" dt="2020-06-29T18:48:44.691" v="1507" actId="20577"/>
          <ac:spMkLst>
            <pc:docMk/>
            <pc:sldMk cId="2376408962" sldId="269"/>
            <ac:spMk id="2" creationId="{00000000-0000-0000-0000-000000000000}"/>
          </ac:spMkLst>
        </pc:spChg>
        <pc:graphicFrameChg chg="add mod modGraphic">
          <ac:chgData name="Steve Shellhammer" userId="0e71f22d-ee3e-49c0-82ff-dbc290af8082" providerId="ADAL" clId="{F85EE3F7-2439-4BC4-89A3-E414E06055A9}" dt="2020-06-29T18:51:21.274" v="1522" actId="1037"/>
          <ac:graphicFrameMkLst>
            <pc:docMk/>
            <pc:sldMk cId="2376408962" sldId="269"/>
            <ac:graphicFrameMk id="7" creationId="{EF74B5E1-3B19-4267-AB7F-4ADAA16B9F9C}"/>
          </ac:graphicFrameMkLst>
        </pc:graphicFrameChg>
        <pc:picChg chg="del">
          <ac:chgData name="Steve Shellhammer" userId="0e71f22d-ee3e-49c0-82ff-dbc290af8082" providerId="ADAL" clId="{F85EE3F7-2439-4BC4-89A3-E414E06055A9}" dt="2020-06-29T18:09:53.278" v="30" actId="478"/>
          <ac:picMkLst>
            <pc:docMk/>
            <pc:sldMk cId="2376408962" sldId="269"/>
            <ac:picMk id="3" creationId="{28BDE966-DBE1-43A4-AC00-C907FEAB240A}"/>
          </ac:picMkLst>
        </pc:picChg>
      </pc:sldChg>
      <pc:sldChg chg="addSp modSp mod">
        <pc:chgData name="Steve Shellhammer" userId="0e71f22d-ee3e-49c0-82ff-dbc290af8082" providerId="ADAL" clId="{F85EE3F7-2439-4BC4-89A3-E414E06055A9}" dt="2020-06-29T18:42:11.506" v="1189" actId="20577"/>
        <pc:sldMkLst>
          <pc:docMk/>
          <pc:sldMk cId="1628697714" sldId="280"/>
        </pc:sldMkLst>
        <pc:spChg chg="mod">
          <ac:chgData name="Steve Shellhammer" userId="0e71f22d-ee3e-49c0-82ff-dbc290af8082" providerId="ADAL" clId="{F85EE3F7-2439-4BC4-89A3-E414E06055A9}" dt="2020-06-29T18:37:04.973" v="671" actId="20577"/>
          <ac:spMkLst>
            <pc:docMk/>
            <pc:sldMk cId="1628697714" sldId="280"/>
            <ac:spMk id="3" creationId="{77D41C8B-B134-4FD3-BDEE-B93E12984B67}"/>
          </ac:spMkLst>
        </pc:spChg>
        <pc:spChg chg="add mod">
          <ac:chgData name="Steve Shellhammer" userId="0e71f22d-ee3e-49c0-82ff-dbc290af8082" providerId="ADAL" clId="{F85EE3F7-2439-4BC4-89A3-E414E06055A9}" dt="2020-06-29T18:42:11.506" v="1189" actId="20577"/>
          <ac:spMkLst>
            <pc:docMk/>
            <pc:sldMk cId="1628697714" sldId="280"/>
            <ac:spMk id="7" creationId="{FA9FA587-76F3-4A19-8BEA-BCE7504F825F}"/>
          </ac:spMkLst>
        </pc:spChg>
      </pc:sldChg>
      <pc:sldChg chg="modSp mod">
        <pc:chgData name="Steve Shellhammer" userId="0e71f22d-ee3e-49c0-82ff-dbc290af8082" providerId="ADAL" clId="{F85EE3F7-2439-4BC4-89A3-E414E06055A9}" dt="2020-06-29T18:51:01.466" v="1513" actId="14100"/>
        <pc:sldMkLst>
          <pc:docMk/>
          <pc:sldMk cId="1254697515" sldId="283"/>
        </pc:sldMkLst>
        <pc:spChg chg="mod">
          <ac:chgData name="Steve Shellhammer" userId="0e71f22d-ee3e-49c0-82ff-dbc290af8082" providerId="ADAL" clId="{F85EE3F7-2439-4BC4-89A3-E414E06055A9}" dt="2020-06-29T18:45:04.020" v="1424" actId="14100"/>
          <ac:spMkLst>
            <pc:docMk/>
            <pc:sldMk cId="1254697515" sldId="283"/>
            <ac:spMk id="2" creationId="{699EB5AA-7C1E-43F4-941D-621B834F1BEC}"/>
          </ac:spMkLst>
        </pc:spChg>
        <pc:spChg chg="mod">
          <ac:chgData name="Steve Shellhammer" userId="0e71f22d-ee3e-49c0-82ff-dbc290af8082" providerId="ADAL" clId="{F85EE3F7-2439-4BC4-89A3-E414E06055A9}" dt="2020-06-29T18:51:01.466" v="1513" actId="14100"/>
          <ac:spMkLst>
            <pc:docMk/>
            <pc:sldMk cId="1254697515" sldId="283"/>
            <ac:spMk id="3" creationId="{8E638090-E680-4193-9BF0-7AEB81DB0B05}"/>
          </ac:spMkLst>
        </pc:spChg>
      </pc:sldChg>
      <pc:sldChg chg="del">
        <pc:chgData name="Steve Shellhammer" userId="0e71f22d-ee3e-49c0-82ff-dbc290af8082" providerId="ADAL" clId="{F85EE3F7-2439-4BC4-89A3-E414E06055A9}" dt="2020-06-29T18:45:35.778" v="1454" actId="47"/>
        <pc:sldMkLst>
          <pc:docMk/>
          <pc:sldMk cId="94381728" sldId="284"/>
        </pc:sldMkLst>
      </pc:sldChg>
      <pc:sldChg chg="del">
        <pc:chgData name="Steve Shellhammer" userId="0e71f22d-ee3e-49c0-82ff-dbc290af8082" providerId="ADAL" clId="{F85EE3F7-2439-4BC4-89A3-E414E06055A9}" dt="2020-06-29T18:42:37.064" v="1190" actId="47"/>
        <pc:sldMkLst>
          <pc:docMk/>
          <pc:sldMk cId="736363517" sldId="285"/>
        </pc:sldMkLst>
      </pc:sldChg>
      <pc:sldChg chg="del">
        <pc:chgData name="Steve Shellhammer" userId="0e71f22d-ee3e-49c0-82ff-dbc290af8082" providerId="ADAL" clId="{F85EE3F7-2439-4BC4-89A3-E414E06055A9}" dt="2020-06-29T18:45:35.778" v="1454" actId="47"/>
        <pc:sldMkLst>
          <pc:docMk/>
          <pc:sldMk cId="3122871031" sldId="286"/>
        </pc:sldMkLst>
      </pc:sldChg>
      <pc:sldChg chg="modSp mod">
        <pc:chgData name="Steve Shellhammer" userId="0e71f22d-ee3e-49c0-82ff-dbc290af8082" providerId="ADAL" clId="{F85EE3F7-2439-4BC4-89A3-E414E06055A9}" dt="2020-06-29T18:35:56.015" v="612" actId="20577"/>
        <pc:sldMkLst>
          <pc:docMk/>
          <pc:sldMk cId="2802600461" sldId="287"/>
        </pc:sldMkLst>
        <pc:spChg chg="mod">
          <ac:chgData name="Steve Shellhammer" userId="0e71f22d-ee3e-49c0-82ff-dbc290af8082" providerId="ADAL" clId="{F85EE3F7-2439-4BC4-89A3-E414E06055A9}" dt="2020-06-29T18:32:45.764" v="340" actId="20577"/>
          <ac:spMkLst>
            <pc:docMk/>
            <pc:sldMk cId="2802600461" sldId="287"/>
            <ac:spMk id="2" creationId="{582364B6-1741-4C68-B035-0E64D98B2225}"/>
          </ac:spMkLst>
        </pc:spChg>
        <pc:spChg chg="mod">
          <ac:chgData name="Steve Shellhammer" userId="0e71f22d-ee3e-49c0-82ff-dbc290af8082" providerId="ADAL" clId="{F85EE3F7-2439-4BC4-89A3-E414E06055A9}" dt="2020-06-29T18:35:56.015" v="612" actId="20577"/>
          <ac:spMkLst>
            <pc:docMk/>
            <pc:sldMk cId="2802600461" sldId="287"/>
            <ac:spMk id="3" creationId="{00F6EE0A-EFE5-46FE-94B3-3BC3E2989A6E}"/>
          </ac:spMkLst>
        </pc:spChg>
      </pc:sldChg>
      <pc:sldChg chg="modSp new mod">
        <pc:chgData name="Steve Shellhammer" userId="0e71f22d-ee3e-49c0-82ff-dbc290af8082" providerId="ADAL" clId="{F85EE3F7-2439-4BC4-89A3-E414E06055A9}" dt="2020-06-29T18:37:39.431" v="672" actId="1076"/>
        <pc:sldMkLst>
          <pc:docMk/>
          <pc:sldMk cId="1257753769" sldId="288"/>
        </pc:sldMkLst>
        <pc:spChg chg="mod">
          <ac:chgData name="Steve Shellhammer" userId="0e71f22d-ee3e-49c0-82ff-dbc290af8082" providerId="ADAL" clId="{F85EE3F7-2439-4BC4-89A3-E414E06055A9}" dt="2020-06-29T18:13:36.574" v="119" actId="404"/>
          <ac:spMkLst>
            <pc:docMk/>
            <pc:sldMk cId="1257753769" sldId="288"/>
            <ac:spMk id="2" creationId="{EEF5A738-0FE2-4729-8DF3-55FC31D0A541}"/>
          </ac:spMkLst>
        </pc:spChg>
        <pc:spChg chg="mod">
          <ac:chgData name="Steve Shellhammer" userId="0e71f22d-ee3e-49c0-82ff-dbc290af8082" providerId="ADAL" clId="{F85EE3F7-2439-4BC4-89A3-E414E06055A9}" dt="2020-06-29T18:37:39.431" v="672" actId="1076"/>
          <ac:spMkLst>
            <pc:docMk/>
            <pc:sldMk cId="1257753769" sldId="288"/>
            <ac:spMk id="3" creationId="{81A84675-7923-477B-9098-9CD707BD5B89}"/>
          </ac:spMkLst>
        </pc:spChg>
      </pc:sldChg>
      <pc:sldChg chg="modSp new mod">
        <pc:chgData name="Steve Shellhammer" userId="0e71f22d-ee3e-49c0-82ff-dbc290af8082" providerId="ADAL" clId="{F85EE3F7-2439-4BC4-89A3-E414E06055A9}" dt="2020-06-29T18:15:48.444" v="233" actId="20577"/>
        <pc:sldMkLst>
          <pc:docMk/>
          <pc:sldMk cId="318191217" sldId="289"/>
        </pc:sldMkLst>
        <pc:spChg chg="mod">
          <ac:chgData name="Steve Shellhammer" userId="0e71f22d-ee3e-49c0-82ff-dbc290af8082" providerId="ADAL" clId="{F85EE3F7-2439-4BC4-89A3-E414E06055A9}" dt="2020-06-29T18:15:35.037" v="225" actId="14100"/>
          <ac:spMkLst>
            <pc:docMk/>
            <pc:sldMk cId="318191217" sldId="289"/>
            <ac:spMk id="2" creationId="{35D31D52-5CA7-4907-9E6E-30BB28ED7741}"/>
          </ac:spMkLst>
        </pc:spChg>
        <pc:spChg chg="mod">
          <ac:chgData name="Steve Shellhammer" userId="0e71f22d-ee3e-49c0-82ff-dbc290af8082" providerId="ADAL" clId="{F85EE3F7-2439-4BC4-89A3-E414E06055A9}" dt="2020-06-29T18:15:48.444" v="233" actId="20577"/>
          <ac:spMkLst>
            <pc:docMk/>
            <pc:sldMk cId="318191217" sldId="289"/>
            <ac:spMk id="3" creationId="{91DD8CD2-7BF4-4BBC-82A1-6FA7053EB892}"/>
          </ac:spMkLst>
        </pc:spChg>
      </pc:sldChg>
      <pc:sldChg chg="modSp new mod">
        <pc:chgData name="Steve Shellhammer" userId="0e71f22d-ee3e-49c0-82ff-dbc290af8082" providerId="ADAL" clId="{F85EE3F7-2439-4BC4-89A3-E414E06055A9}" dt="2020-06-29T18:19:23.580" v="327" actId="6549"/>
        <pc:sldMkLst>
          <pc:docMk/>
          <pc:sldMk cId="2439599667" sldId="290"/>
        </pc:sldMkLst>
        <pc:spChg chg="mod">
          <ac:chgData name="Steve Shellhammer" userId="0e71f22d-ee3e-49c0-82ff-dbc290af8082" providerId="ADAL" clId="{F85EE3F7-2439-4BC4-89A3-E414E06055A9}" dt="2020-06-29T18:17:52.544" v="318" actId="14100"/>
          <ac:spMkLst>
            <pc:docMk/>
            <pc:sldMk cId="2439599667" sldId="290"/>
            <ac:spMk id="2" creationId="{E80FAD85-F7AD-4C48-A97B-7C38F2305BF8}"/>
          </ac:spMkLst>
        </pc:spChg>
        <pc:spChg chg="mod">
          <ac:chgData name="Steve Shellhammer" userId="0e71f22d-ee3e-49c0-82ff-dbc290af8082" providerId="ADAL" clId="{F85EE3F7-2439-4BC4-89A3-E414E06055A9}" dt="2020-06-29T18:19:23.580" v="327" actId="6549"/>
          <ac:spMkLst>
            <pc:docMk/>
            <pc:sldMk cId="2439599667" sldId="290"/>
            <ac:spMk id="3" creationId="{2118FBEB-869B-429D-9D5A-975287234DBD}"/>
          </ac:spMkLst>
        </pc:spChg>
      </pc:sldChg>
      <pc:sldChg chg="modSp new mod">
        <pc:chgData name="Steve Shellhammer" userId="0e71f22d-ee3e-49c0-82ff-dbc290af8082" providerId="ADAL" clId="{F85EE3F7-2439-4BC4-89A3-E414E06055A9}" dt="2020-06-29T18:50:28.701" v="1512" actId="6549"/>
        <pc:sldMkLst>
          <pc:docMk/>
          <pc:sldMk cId="464714103" sldId="291"/>
        </pc:sldMkLst>
        <pc:spChg chg="mod">
          <ac:chgData name="Steve Shellhammer" userId="0e71f22d-ee3e-49c0-82ff-dbc290af8082" providerId="ADAL" clId="{F85EE3F7-2439-4BC4-89A3-E414E06055A9}" dt="2020-06-29T18:38:24.045" v="692" actId="404"/>
          <ac:spMkLst>
            <pc:docMk/>
            <pc:sldMk cId="464714103" sldId="291"/>
            <ac:spMk id="2" creationId="{121C64FC-D3BD-4084-A7F4-41CBD1B1B7F9}"/>
          </ac:spMkLst>
        </pc:spChg>
        <pc:spChg chg="mod">
          <ac:chgData name="Steve Shellhammer" userId="0e71f22d-ee3e-49c0-82ff-dbc290af8082" providerId="ADAL" clId="{F85EE3F7-2439-4BC4-89A3-E414E06055A9}" dt="2020-06-29T18:50:28.701" v="1512" actId="6549"/>
          <ac:spMkLst>
            <pc:docMk/>
            <pc:sldMk cId="464714103" sldId="291"/>
            <ac:spMk id="3" creationId="{5FAF55C0-8AEA-453F-BC9C-2F8950711BC4}"/>
          </ac:spMkLst>
        </pc:spChg>
      </pc:sldChg>
      <pc:sldMasterChg chg="modSp mod">
        <pc:chgData name="Steve Shellhammer" userId="0e71f22d-ee3e-49c0-82ff-dbc290af8082" providerId="ADAL" clId="{F85EE3F7-2439-4BC4-89A3-E414E06055A9}" dt="2020-06-29T18:49:58.567" v="1511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F85EE3F7-2439-4BC4-89A3-E414E06055A9}" dt="2020-06-29T18:49:58.567" v="151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EDD281D5-42D1-494B-A774-04CF38B39A37}"/>
    <pc:docChg chg="undo custSel modSld modMainMaster">
      <pc:chgData name="Steve Shellhammer" userId="0e71f22d-ee3e-49c0-82ff-dbc290af8082" providerId="ADAL" clId="{EDD281D5-42D1-494B-A774-04CF38B39A37}" dt="2020-01-13T00:53:28.065" v="238" actId="14100"/>
      <pc:docMkLst>
        <pc:docMk/>
      </pc:docMkLst>
      <pc:sldChg chg="modSp">
        <pc:chgData name="Steve Shellhammer" userId="0e71f22d-ee3e-49c0-82ff-dbc290af8082" providerId="ADAL" clId="{EDD281D5-42D1-494B-A774-04CF38B39A37}" dt="2020-01-13T00:50:15.865" v="6" actId="20577"/>
        <pc:sldMkLst>
          <pc:docMk/>
          <pc:sldMk cId="0" sldId="256"/>
        </pc:sldMkLst>
        <pc:spChg chg="mod">
          <ac:chgData name="Steve Shellhammer" userId="0e71f22d-ee3e-49c0-82ff-dbc290af8082" providerId="ADAL" clId="{EDD281D5-42D1-494B-A774-04CF38B39A37}" dt="2020-01-13T00:50:10.977" v="2" actId="14100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EDD281D5-42D1-494B-A774-04CF38B39A37}" dt="2020-01-13T00:50:15.865" v="6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EDD281D5-42D1-494B-A774-04CF38B39A37}" dt="2020-01-13T00:53:28.065" v="238" actId="14100"/>
        <pc:sldMkLst>
          <pc:docMk/>
          <pc:sldMk cId="3122871031" sldId="286"/>
        </pc:sldMkLst>
        <pc:spChg chg="mod">
          <ac:chgData name="Steve Shellhammer" userId="0e71f22d-ee3e-49c0-82ff-dbc290af8082" providerId="ADAL" clId="{EDD281D5-42D1-494B-A774-04CF38B39A37}" dt="2020-01-13T00:53:28.065" v="238" actId="14100"/>
          <ac:spMkLst>
            <pc:docMk/>
            <pc:sldMk cId="3122871031" sldId="286"/>
            <ac:spMk id="2" creationId="{B75FC05F-CB98-4253-922E-72C9FD7B87B2}"/>
          </ac:spMkLst>
        </pc:spChg>
        <pc:spChg chg="mod">
          <ac:chgData name="Steve Shellhammer" userId="0e71f22d-ee3e-49c0-82ff-dbc290af8082" providerId="ADAL" clId="{EDD281D5-42D1-494B-A774-04CF38B39A37}" dt="2020-01-13T00:53:18.277" v="237" actId="14100"/>
          <ac:spMkLst>
            <pc:docMk/>
            <pc:sldMk cId="3122871031" sldId="286"/>
            <ac:spMk id="3" creationId="{7B432C69-AA6B-4845-97D2-8F02997DFB60}"/>
          </ac:spMkLst>
        </pc:spChg>
      </pc:sldChg>
      <pc:sldMasterChg chg="modSp">
        <pc:chgData name="Steve Shellhammer" userId="0e71f22d-ee3e-49c0-82ff-dbc290af8082" providerId="ADAL" clId="{EDD281D5-42D1-494B-A774-04CF38B39A37}" dt="2020-01-13T00:50:29.610" v="8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EDD281D5-42D1-494B-A774-04CF38B39A37}" dt="2020-01-13T00:50:29.610" v="8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6D8B3C7F-C0E5-44FA-9C24-46C777E13AB1}"/>
    <pc:docChg chg="custSel addSld modSld modMainMaster">
      <pc:chgData name="Steve Shellhammer" userId="0e71f22d-ee3e-49c0-82ff-dbc290af8082" providerId="ADAL" clId="{6D8B3C7F-C0E5-44FA-9C24-46C777E13AB1}" dt="2019-05-05T18:25:30.272" v="931" actId="20577"/>
      <pc:docMkLst>
        <pc:docMk/>
      </pc:docMkLst>
      <pc:sldChg chg="modSp">
        <pc:chgData name="Steve Shellhammer" userId="0e71f22d-ee3e-49c0-82ff-dbc290af8082" providerId="ADAL" clId="{6D8B3C7F-C0E5-44FA-9C24-46C777E13AB1}" dt="2019-05-05T18:07:01.131" v="8" actId="20577"/>
        <pc:sldMkLst>
          <pc:docMk/>
          <pc:sldMk cId="0" sldId="256"/>
        </pc:sldMkLst>
        <pc:spChg chg="mod">
          <ac:chgData name="Steve Shellhammer" userId="0e71f22d-ee3e-49c0-82ff-dbc290af8082" providerId="ADAL" clId="{6D8B3C7F-C0E5-44FA-9C24-46C777E13AB1}" dt="2019-05-05T18:06:29.990" v="2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6D8B3C7F-C0E5-44FA-9C24-46C777E13AB1}" dt="2019-05-05T18:07:01.131" v="8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Steve Shellhammer" userId="0e71f22d-ee3e-49c0-82ff-dbc290af8082" providerId="ADAL" clId="{6D8B3C7F-C0E5-44FA-9C24-46C777E13AB1}" dt="2019-05-05T18:07:54.792" v="10" actId="20577"/>
        <pc:sldMkLst>
          <pc:docMk/>
          <pc:sldMk cId="3731895628" sldId="264"/>
        </pc:sldMkLst>
        <pc:spChg chg="mod">
          <ac:chgData name="Steve Shellhammer" userId="0e71f22d-ee3e-49c0-82ff-dbc290af8082" providerId="ADAL" clId="{6D8B3C7F-C0E5-44FA-9C24-46C777E13AB1}" dt="2019-05-05T18:07:54.792" v="10" actId="20577"/>
          <ac:spMkLst>
            <pc:docMk/>
            <pc:sldMk cId="3731895628" sldId="264"/>
            <ac:spMk id="3" creationId="{00000000-0000-0000-0000-000000000000}"/>
          </ac:spMkLst>
        </pc:spChg>
      </pc:sldChg>
      <pc:sldChg chg="delSp modSp">
        <pc:chgData name="Steve Shellhammer" userId="0e71f22d-ee3e-49c0-82ff-dbc290af8082" providerId="ADAL" clId="{6D8B3C7F-C0E5-44FA-9C24-46C777E13AB1}" dt="2019-05-05T18:23:06.603" v="927" actId="1076"/>
        <pc:sldMkLst>
          <pc:docMk/>
          <pc:sldMk cId="2376408962" sldId="269"/>
        </pc:sldMkLst>
        <pc:picChg chg="mod">
          <ac:chgData name="Steve Shellhammer" userId="0e71f22d-ee3e-49c0-82ff-dbc290af8082" providerId="ADAL" clId="{6D8B3C7F-C0E5-44FA-9C24-46C777E13AB1}" dt="2019-05-05T18:23:06.603" v="927" actId="1076"/>
          <ac:picMkLst>
            <pc:docMk/>
            <pc:sldMk cId="2376408962" sldId="269"/>
            <ac:picMk id="3" creationId="{B0340097-9A1C-4D41-A3C1-FF701B32280C}"/>
          </ac:picMkLst>
        </pc:picChg>
        <pc:picChg chg="del">
          <ac:chgData name="Steve Shellhammer" userId="0e71f22d-ee3e-49c0-82ff-dbc290af8082" providerId="ADAL" clId="{6D8B3C7F-C0E5-44FA-9C24-46C777E13AB1}" dt="2019-05-05T18:22:11.814" v="925" actId="478"/>
          <ac:picMkLst>
            <pc:docMk/>
            <pc:sldMk cId="2376408962" sldId="269"/>
            <ac:picMk id="7" creationId="{0098E21F-C514-455E-9B71-925404550C24}"/>
          </ac:picMkLst>
        </pc:picChg>
      </pc:sldChg>
      <pc:sldChg chg="modSp">
        <pc:chgData name="Steve Shellhammer" userId="0e71f22d-ee3e-49c0-82ff-dbc290af8082" providerId="ADAL" clId="{6D8B3C7F-C0E5-44FA-9C24-46C777E13AB1}" dt="2019-05-05T18:08:14.416" v="11" actId="6549"/>
        <pc:sldMkLst>
          <pc:docMk/>
          <pc:sldMk cId="1628697714" sldId="280"/>
        </pc:sldMkLst>
        <pc:spChg chg="mod">
          <ac:chgData name="Steve Shellhammer" userId="0e71f22d-ee3e-49c0-82ff-dbc290af8082" providerId="ADAL" clId="{6D8B3C7F-C0E5-44FA-9C24-46C777E13AB1}" dt="2019-05-05T18:08:14.416" v="11" actId="6549"/>
          <ac:spMkLst>
            <pc:docMk/>
            <pc:sldMk cId="1628697714" sldId="280"/>
            <ac:spMk id="3" creationId="{77D41C8B-B134-4FD3-BDEE-B93E12984B67}"/>
          </ac:spMkLst>
        </pc:spChg>
      </pc:sldChg>
      <pc:sldChg chg="modSp">
        <pc:chgData name="Steve Shellhammer" userId="0e71f22d-ee3e-49c0-82ff-dbc290af8082" providerId="ADAL" clId="{6D8B3C7F-C0E5-44FA-9C24-46C777E13AB1}" dt="2019-05-05T18:22:02.647" v="924" actId="14100"/>
        <pc:sldMkLst>
          <pc:docMk/>
          <pc:sldMk cId="1254697515" sldId="283"/>
        </pc:sldMkLst>
        <pc:spChg chg="mod">
          <ac:chgData name="Steve Shellhammer" userId="0e71f22d-ee3e-49c0-82ff-dbc290af8082" providerId="ADAL" clId="{6D8B3C7F-C0E5-44FA-9C24-46C777E13AB1}" dt="2019-05-05T18:22:02.647" v="924" actId="14100"/>
          <ac:spMkLst>
            <pc:docMk/>
            <pc:sldMk cId="1254697515" sldId="283"/>
            <ac:spMk id="2" creationId="{699EB5AA-7C1E-43F4-941D-621B834F1BEC}"/>
          </ac:spMkLst>
        </pc:spChg>
        <pc:spChg chg="mod">
          <ac:chgData name="Steve Shellhammer" userId="0e71f22d-ee3e-49c0-82ff-dbc290af8082" providerId="ADAL" clId="{6D8B3C7F-C0E5-44FA-9C24-46C777E13AB1}" dt="2019-05-05T18:21:58.647" v="923" actId="14100"/>
          <ac:spMkLst>
            <pc:docMk/>
            <pc:sldMk cId="1254697515" sldId="283"/>
            <ac:spMk id="3" creationId="{8E638090-E680-4193-9BF0-7AEB81DB0B05}"/>
          </ac:spMkLst>
        </pc:spChg>
      </pc:sldChg>
      <pc:sldMasterChg chg="modSp">
        <pc:chgData name="Steve Shellhammer" userId="0e71f22d-ee3e-49c0-82ff-dbc290af8082" providerId="ADAL" clId="{6D8B3C7F-C0E5-44FA-9C24-46C777E13AB1}" dt="2019-05-05T18:25:30.272" v="931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6D8B3C7F-C0E5-44FA-9C24-46C777E13AB1}" dt="2019-05-05T18:25:30.272" v="93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BF39C726-579B-4A7B-81A2-B6EA395187D9}"/>
    <pc:docChg chg="modSld modMainMaster">
      <pc:chgData name="Steve Shellhammer" userId="0e71f22d-ee3e-49c0-82ff-dbc290af8082" providerId="ADAL" clId="{BF39C726-579B-4A7B-81A2-B6EA395187D9}" dt="2021-02-22T20:05:51.711" v="8" actId="404"/>
      <pc:docMkLst>
        <pc:docMk/>
      </pc:docMkLst>
      <pc:sldChg chg="modSp mod">
        <pc:chgData name="Steve Shellhammer" userId="0e71f22d-ee3e-49c0-82ff-dbc290af8082" providerId="ADAL" clId="{BF39C726-579B-4A7B-81A2-B6EA395187D9}" dt="2021-02-22T20:00:59.733" v="7" actId="20577"/>
        <pc:sldMkLst>
          <pc:docMk/>
          <pc:sldMk cId="0" sldId="256"/>
        </pc:sldMkLst>
        <pc:spChg chg="mod">
          <ac:chgData name="Steve Shellhammer" userId="0e71f22d-ee3e-49c0-82ff-dbc290af8082" providerId="ADAL" clId="{BF39C726-579B-4A7B-81A2-B6EA395187D9}" dt="2021-02-22T20:00:59.733" v="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BF39C726-579B-4A7B-81A2-B6EA395187D9}" dt="2021-02-22T20:05:51.711" v="8" actId="404"/>
        <pc:sldMkLst>
          <pc:docMk/>
          <pc:sldMk cId="2794644664" sldId="298"/>
        </pc:sldMkLst>
        <pc:spChg chg="mod">
          <ac:chgData name="Steve Shellhammer" userId="0e71f22d-ee3e-49c0-82ff-dbc290af8082" providerId="ADAL" clId="{BF39C726-579B-4A7B-81A2-B6EA395187D9}" dt="2021-02-22T20:05:51.711" v="8" actId="404"/>
          <ac:spMkLst>
            <pc:docMk/>
            <pc:sldMk cId="2794644664" sldId="298"/>
            <ac:spMk id="2" creationId="{752A3BE9-4CCF-4704-A719-6AAA827CA9B0}"/>
          </ac:spMkLst>
        </pc:spChg>
      </pc:sldChg>
      <pc:sldMasterChg chg="modSp mod">
        <pc:chgData name="Steve Shellhammer" userId="0e71f22d-ee3e-49c0-82ff-dbc290af8082" providerId="ADAL" clId="{BF39C726-579B-4A7B-81A2-B6EA395187D9}" dt="2021-02-22T20:00:53.433" v="5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BF39C726-579B-4A7B-81A2-B6EA395187D9}" dt="2021-02-22T20:00:53.433" v="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65A9CD66-F1D0-4487-A189-4879D551E1F0}"/>
    <pc:docChg chg="custSel addSld modSld modMainMaster">
      <pc:chgData name="Steve Shellhammer" userId="0e71f22d-ee3e-49c0-82ff-dbc290af8082" providerId="ADAL" clId="{65A9CD66-F1D0-4487-A189-4879D551E1F0}" dt="2019-10-30T17:49:50.251" v="448" actId="20577"/>
      <pc:docMkLst>
        <pc:docMk/>
      </pc:docMkLst>
      <pc:sldChg chg="modSp">
        <pc:chgData name="Steve Shellhammer" userId="0e71f22d-ee3e-49c0-82ff-dbc290af8082" providerId="ADAL" clId="{65A9CD66-F1D0-4487-A189-4879D551E1F0}" dt="2019-10-30T17:32:32.424" v="15" actId="20577"/>
        <pc:sldMkLst>
          <pc:docMk/>
          <pc:sldMk cId="0" sldId="256"/>
        </pc:sldMkLst>
        <pc:spChg chg="mod">
          <ac:chgData name="Steve Shellhammer" userId="0e71f22d-ee3e-49c0-82ff-dbc290af8082" providerId="ADAL" clId="{65A9CD66-F1D0-4487-A189-4879D551E1F0}" dt="2019-10-30T17:32:23.520" v="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65A9CD66-F1D0-4487-A189-4879D551E1F0}" dt="2019-10-30T17:32:32.424" v="15" actId="20577"/>
          <ac:spMkLst>
            <pc:docMk/>
            <pc:sldMk cId="0" sldId="256"/>
            <ac:spMk id="3074" creationId="{00000000-0000-0000-0000-000000000000}"/>
          </ac:spMkLst>
        </pc:spChg>
      </pc:sldChg>
      <pc:sldChg chg="delSp modSp">
        <pc:chgData name="Steve Shellhammer" userId="0e71f22d-ee3e-49c0-82ff-dbc290af8082" providerId="ADAL" clId="{65A9CD66-F1D0-4487-A189-4879D551E1F0}" dt="2019-10-30T17:47:52.743" v="404" actId="1076"/>
        <pc:sldMkLst>
          <pc:docMk/>
          <pc:sldMk cId="2376408962" sldId="269"/>
        </pc:sldMkLst>
        <pc:picChg chg="del">
          <ac:chgData name="Steve Shellhammer" userId="0e71f22d-ee3e-49c0-82ff-dbc290af8082" providerId="ADAL" clId="{65A9CD66-F1D0-4487-A189-4879D551E1F0}" dt="2019-10-30T17:39:42.398" v="50" actId="478"/>
          <ac:picMkLst>
            <pc:docMk/>
            <pc:sldMk cId="2376408962" sldId="269"/>
            <ac:picMk id="3" creationId="{5C16B93E-9EB9-4028-A051-526C9223A8D3}"/>
          </ac:picMkLst>
        </pc:picChg>
        <pc:picChg chg="mod">
          <ac:chgData name="Steve Shellhammer" userId="0e71f22d-ee3e-49c0-82ff-dbc290af8082" providerId="ADAL" clId="{65A9CD66-F1D0-4487-A189-4879D551E1F0}" dt="2019-10-30T17:47:52.743" v="404" actId="1076"/>
          <ac:picMkLst>
            <pc:docMk/>
            <pc:sldMk cId="2376408962" sldId="269"/>
            <ac:picMk id="7" creationId="{307F8259-051D-4B29-B640-6FE565280782}"/>
          </ac:picMkLst>
        </pc:picChg>
      </pc:sldChg>
      <pc:sldChg chg="modSp">
        <pc:chgData name="Steve Shellhammer" userId="0e71f22d-ee3e-49c0-82ff-dbc290af8082" providerId="ADAL" clId="{65A9CD66-F1D0-4487-A189-4879D551E1F0}" dt="2019-10-30T17:41:52.284" v="110" actId="20577"/>
        <pc:sldMkLst>
          <pc:docMk/>
          <pc:sldMk cId="1254697515" sldId="283"/>
        </pc:sldMkLst>
        <pc:spChg chg="mod">
          <ac:chgData name="Steve Shellhammer" userId="0e71f22d-ee3e-49c0-82ff-dbc290af8082" providerId="ADAL" clId="{65A9CD66-F1D0-4487-A189-4879D551E1F0}" dt="2019-10-30T17:41:52.284" v="110" actId="20577"/>
          <ac:spMkLst>
            <pc:docMk/>
            <pc:sldMk cId="1254697515" sldId="283"/>
            <ac:spMk id="3" creationId="{8E638090-E680-4193-9BF0-7AEB81DB0B05}"/>
          </ac:spMkLst>
        </pc:spChg>
      </pc:sldChg>
      <pc:sldChg chg="modSp add">
        <pc:chgData name="Steve Shellhammer" userId="0e71f22d-ee3e-49c0-82ff-dbc290af8082" providerId="ADAL" clId="{65A9CD66-F1D0-4487-A189-4879D551E1F0}" dt="2019-10-30T17:49:50.251" v="448" actId="20577"/>
        <pc:sldMkLst>
          <pc:docMk/>
          <pc:sldMk cId="94381728" sldId="284"/>
        </pc:sldMkLst>
        <pc:spChg chg="mod">
          <ac:chgData name="Steve Shellhammer" userId="0e71f22d-ee3e-49c0-82ff-dbc290af8082" providerId="ADAL" clId="{65A9CD66-F1D0-4487-A189-4879D551E1F0}" dt="2019-10-30T17:42:13.844" v="145" actId="404"/>
          <ac:spMkLst>
            <pc:docMk/>
            <pc:sldMk cId="94381728" sldId="284"/>
            <ac:spMk id="2" creationId="{B75FC05F-CB98-4253-922E-72C9FD7B87B2}"/>
          </ac:spMkLst>
        </pc:spChg>
        <pc:spChg chg="mod">
          <ac:chgData name="Steve Shellhammer" userId="0e71f22d-ee3e-49c0-82ff-dbc290af8082" providerId="ADAL" clId="{65A9CD66-F1D0-4487-A189-4879D551E1F0}" dt="2019-10-30T17:49:50.251" v="448" actId="20577"/>
          <ac:spMkLst>
            <pc:docMk/>
            <pc:sldMk cId="94381728" sldId="284"/>
            <ac:spMk id="3" creationId="{7B432C69-AA6B-4845-97D2-8F02997DFB60}"/>
          </ac:spMkLst>
        </pc:spChg>
      </pc:sldChg>
      <pc:sldMasterChg chg="modSp">
        <pc:chgData name="Steve Shellhammer" userId="0e71f22d-ee3e-49c0-82ff-dbc290af8082" providerId="ADAL" clId="{65A9CD66-F1D0-4487-A189-4879D551E1F0}" dt="2019-10-30T17:32:56.795" v="19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65A9CD66-F1D0-4487-A189-4879D551E1F0}" dt="2019-10-30T17:32:56.795" v="1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16C0347B-0710-4C63-9556-E7EC127AC460}"/>
    <pc:docChg chg="custSel addSld delSld modSld sldOrd modMainMaster">
      <pc:chgData name="Steve Shellhammer" userId="0e71f22d-ee3e-49c0-82ff-dbc290af8082" providerId="ADAL" clId="{16C0347B-0710-4C63-9556-E7EC127AC460}" dt="2020-10-26T19:04:46.283" v="1017" actId="20577"/>
      <pc:docMkLst>
        <pc:docMk/>
      </pc:docMkLst>
      <pc:sldChg chg="modSp mod">
        <pc:chgData name="Steve Shellhammer" userId="0e71f22d-ee3e-49c0-82ff-dbc290af8082" providerId="ADAL" clId="{16C0347B-0710-4C63-9556-E7EC127AC460}" dt="2020-10-26T19:04:46.283" v="1017" actId="20577"/>
        <pc:sldMkLst>
          <pc:docMk/>
          <pc:sldMk cId="0" sldId="256"/>
        </pc:sldMkLst>
        <pc:spChg chg="mod">
          <ac:chgData name="Steve Shellhammer" userId="0e71f22d-ee3e-49c0-82ff-dbc290af8082" providerId="ADAL" clId="{16C0347B-0710-4C63-9556-E7EC127AC460}" dt="2020-10-18T00:16:21.443" v="7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16C0347B-0710-4C63-9556-E7EC127AC460}" dt="2020-10-26T19:04:46.283" v="101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16C0347B-0710-4C63-9556-E7EC127AC460}" dt="2020-10-18T00:18:18.776" v="31" actId="20577"/>
        <pc:sldMkLst>
          <pc:docMk/>
          <pc:sldMk cId="3731895628" sldId="264"/>
        </pc:sldMkLst>
        <pc:spChg chg="mod">
          <ac:chgData name="Steve Shellhammer" userId="0e71f22d-ee3e-49c0-82ff-dbc290af8082" providerId="ADAL" clId="{16C0347B-0710-4C63-9556-E7EC127AC460}" dt="2020-10-18T00:18:18.776" v="31" actId="20577"/>
          <ac:spMkLst>
            <pc:docMk/>
            <pc:sldMk cId="3731895628" sldId="264"/>
            <ac:spMk id="3" creationId="{00000000-0000-0000-0000-000000000000}"/>
          </ac:spMkLst>
        </pc:spChg>
      </pc:sldChg>
      <pc:sldChg chg="del">
        <pc:chgData name="Steve Shellhammer" userId="0e71f22d-ee3e-49c0-82ff-dbc290af8082" providerId="ADAL" clId="{16C0347B-0710-4C63-9556-E7EC127AC460}" dt="2020-10-18T00:45:38.898" v="998" actId="47"/>
        <pc:sldMkLst>
          <pc:docMk/>
          <pc:sldMk cId="2376408962" sldId="269"/>
        </pc:sldMkLst>
      </pc:sldChg>
      <pc:sldChg chg="del">
        <pc:chgData name="Steve Shellhammer" userId="0e71f22d-ee3e-49c0-82ff-dbc290af8082" providerId="ADAL" clId="{16C0347B-0710-4C63-9556-E7EC127AC460}" dt="2020-10-18T00:45:38.898" v="998" actId="47"/>
        <pc:sldMkLst>
          <pc:docMk/>
          <pc:sldMk cId="1628697714" sldId="280"/>
        </pc:sldMkLst>
      </pc:sldChg>
      <pc:sldChg chg="modSp mod ord">
        <pc:chgData name="Steve Shellhammer" userId="0e71f22d-ee3e-49c0-82ff-dbc290af8082" providerId="ADAL" clId="{16C0347B-0710-4C63-9556-E7EC127AC460}" dt="2020-10-18T00:44:39.833" v="985" actId="1076"/>
        <pc:sldMkLst>
          <pc:docMk/>
          <pc:sldMk cId="1254697515" sldId="283"/>
        </pc:sldMkLst>
        <pc:spChg chg="mod">
          <ac:chgData name="Steve Shellhammer" userId="0e71f22d-ee3e-49c0-82ff-dbc290af8082" providerId="ADAL" clId="{16C0347B-0710-4C63-9556-E7EC127AC460}" dt="2020-10-18T00:44:39.833" v="985" actId="1076"/>
          <ac:spMkLst>
            <pc:docMk/>
            <pc:sldMk cId="1254697515" sldId="283"/>
            <ac:spMk id="2" creationId="{699EB5AA-7C1E-43F4-941D-621B834F1BEC}"/>
          </ac:spMkLst>
        </pc:spChg>
        <pc:spChg chg="mod">
          <ac:chgData name="Steve Shellhammer" userId="0e71f22d-ee3e-49c0-82ff-dbc290af8082" providerId="ADAL" clId="{16C0347B-0710-4C63-9556-E7EC127AC460}" dt="2020-10-18T00:44:19.621" v="984" actId="1076"/>
          <ac:spMkLst>
            <pc:docMk/>
            <pc:sldMk cId="1254697515" sldId="283"/>
            <ac:spMk id="3" creationId="{8E638090-E680-4193-9BF0-7AEB81DB0B05}"/>
          </ac:spMkLst>
        </pc:spChg>
      </pc:sldChg>
      <pc:sldChg chg="del">
        <pc:chgData name="Steve Shellhammer" userId="0e71f22d-ee3e-49c0-82ff-dbc290af8082" providerId="ADAL" clId="{16C0347B-0710-4C63-9556-E7EC127AC460}" dt="2020-10-18T00:45:38.898" v="998" actId="47"/>
        <pc:sldMkLst>
          <pc:docMk/>
          <pc:sldMk cId="2802600461" sldId="287"/>
        </pc:sldMkLst>
      </pc:sldChg>
      <pc:sldChg chg="del">
        <pc:chgData name="Steve Shellhammer" userId="0e71f22d-ee3e-49c0-82ff-dbc290af8082" providerId="ADAL" clId="{16C0347B-0710-4C63-9556-E7EC127AC460}" dt="2020-10-18T00:45:38.898" v="998" actId="47"/>
        <pc:sldMkLst>
          <pc:docMk/>
          <pc:sldMk cId="1257753769" sldId="288"/>
        </pc:sldMkLst>
      </pc:sldChg>
      <pc:sldChg chg="del">
        <pc:chgData name="Steve Shellhammer" userId="0e71f22d-ee3e-49c0-82ff-dbc290af8082" providerId="ADAL" clId="{16C0347B-0710-4C63-9556-E7EC127AC460}" dt="2020-10-18T00:45:38.898" v="998" actId="47"/>
        <pc:sldMkLst>
          <pc:docMk/>
          <pc:sldMk cId="318191217" sldId="289"/>
        </pc:sldMkLst>
      </pc:sldChg>
      <pc:sldChg chg="modSp mod ord">
        <pc:chgData name="Steve Shellhammer" userId="0e71f22d-ee3e-49c0-82ff-dbc290af8082" providerId="ADAL" clId="{16C0347B-0710-4C63-9556-E7EC127AC460}" dt="2020-10-18T00:32:29.290" v="251"/>
        <pc:sldMkLst>
          <pc:docMk/>
          <pc:sldMk cId="2439599667" sldId="290"/>
        </pc:sldMkLst>
        <pc:spChg chg="mod">
          <ac:chgData name="Steve Shellhammer" userId="0e71f22d-ee3e-49c0-82ff-dbc290af8082" providerId="ADAL" clId="{16C0347B-0710-4C63-9556-E7EC127AC460}" dt="2020-10-18T00:18:40.104" v="33" actId="20577"/>
          <ac:spMkLst>
            <pc:docMk/>
            <pc:sldMk cId="2439599667" sldId="290"/>
            <ac:spMk id="2" creationId="{E80FAD85-F7AD-4C48-A97B-7C38F2305BF8}"/>
          </ac:spMkLst>
        </pc:spChg>
        <pc:spChg chg="mod">
          <ac:chgData name="Steve Shellhammer" userId="0e71f22d-ee3e-49c0-82ff-dbc290af8082" providerId="ADAL" clId="{16C0347B-0710-4C63-9556-E7EC127AC460}" dt="2020-10-18T00:32:14.987" v="249"/>
          <ac:spMkLst>
            <pc:docMk/>
            <pc:sldMk cId="2439599667" sldId="290"/>
            <ac:spMk id="3" creationId="{2118FBEB-869B-429D-9D5A-975287234DBD}"/>
          </ac:spMkLst>
        </pc:spChg>
      </pc:sldChg>
      <pc:sldChg chg="modSp mod">
        <pc:chgData name="Steve Shellhammer" userId="0e71f22d-ee3e-49c0-82ff-dbc290af8082" providerId="ADAL" clId="{16C0347B-0710-4C63-9556-E7EC127AC460}" dt="2020-10-18T00:17:13.345" v="29" actId="20577"/>
        <pc:sldMkLst>
          <pc:docMk/>
          <pc:sldMk cId="464714103" sldId="291"/>
        </pc:sldMkLst>
        <pc:spChg chg="mod">
          <ac:chgData name="Steve Shellhammer" userId="0e71f22d-ee3e-49c0-82ff-dbc290af8082" providerId="ADAL" clId="{16C0347B-0710-4C63-9556-E7EC127AC460}" dt="2020-10-18T00:17:13.345" v="29" actId="20577"/>
          <ac:spMkLst>
            <pc:docMk/>
            <pc:sldMk cId="464714103" sldId="291"/>
            <ac:spMk id="3" creationId="{5FAF55C0-8AEA-453F-BC9C-2F8950711BC4}"/>
          </ac:spMkLst>
        </pc:spChg>
      </pc:sldChg>
      <pc:sldChg chg="modSp new del mod">
        <pc:chgData name="Steve Shellhammer" userId="0e71f22d-ee3e-49c0-82ff-dbc290af8082" providerId="ADAL" clId="{16C0347B-0710-4C63-9556-E7EC127AC460}" dt="2020-10-18T00:45:38.898" v="998" actId="47"/>
        <pc:sldMkLst>
          <pc:docMk/>
          <pc:sldMk cId="184310650" sldId="292"/>
        </pc:sldMkLst>
        <pc:spChg chg="mod">
          <ac:chgData name="Steve Shellhammer" userId="0e71f22d-ee3e-49c0-82ff-dbc290af8082" providerId="ADAL" clId="{16C0347B-0710-4C63-9556-E7EC127AC460}" dt="2020-10-18T00:32:44.159" v="259" actId="20577"/>
          <ac:spMkLst>
            <pc:docMk/>
            <pc:sldMk cId="184310650" sldId="292"/>
            <ac:spMk id="2" creationId="{A0CEFAED-1E57-4F9B-B525-359D4370D80E}"/>
          </ac:spMkLst>
        </pc:spChg>
      </pc:sldChg>
      <pc:sldChg chg="modSp new mod">
        <pc:chgData name="Steve Shellhammer" userId="0e71f22d-ee3e-49c0-82ff-dbc290af8082" providerId="ADAL" clId="{16C0347B-0710-4C63-9556-E7EC127AC460}" dt="2020-10-18T00:35:45.142" v="467" actId="20577"/>
        <pc:sldMkLst>
          <pc:docMk/>
          <pc:sldMk cId="1762822898" sldId="293"/>
        </pc:sldMkLst>
        <pc:spChg chg="mod">
          <ac:chgData name="Steve Shellhammer" userId="0e71f22d-ee3e-49c0-82ff-dbc290af8082" providerId="ADAL" clId="{16C0347B-0710-4C63-9556-E7EC127AC460}" dt="2020-10-18T00:33:32.702" v="286" actId="404"/>
          <ac:spMkLst>
            <pc:docMk/>
            <pc:sldMk cId="1762822898" sldId="293"/>
            <ac:spMk id="2" creationId="{12A016C0-A576-4830-AA26-2B9BBEE37E5F}"/>
          </ac:spMkLst>
        </pc:spChg>
        <pc:spChg chg="mod">
          <ac:chgData name="Steve Shellhammer" userId="0e71f22d-ee3e-49c0-82ff-dbc290af8082" providerId="ADAL" clId="{16C0347B-0710-4C63-9556-E7EC127AC460}" dt="2020-10-18T00:35:45.142" v="467" actId="20577"/>
          <ac:spMkLst>
            <pc:docMk/>
            <pc:sldMk cId="1762822898" sldId="293"/>
            <ac:spMk id="3" creationId="{A37BCEF0-6F11-463B-8039-DEDBBCA0781B}"/>
          </ac:spMkLst>
        </pc:spChg>
      </pc:sldChg>
      <pc:sldChg chg="modSp new mod">
        <pc:chgData name="Steve Shellhammer" userId="0e71f22d-ee3e-49c0-82ff-dbc290af8082" providerId="ADAL" clId="{16C0347B-0710-4C63-9556-E7EC127AC460}" dt="2020-10-26T19:04:06.710" v="1012" actId="14100"/>
        <pc:sldMkLst>
          <pc:docMk/>
          <pc:sldMk cId="286340836" sldId="294"/>
        </pc:sldMkLst>
        <pc:spChg chg="mod">
          <ac:chgData name="Steve Shellhammer" userId="0e71f22d-ee3e-49c0-82ff-dbc290af8082" providerId="ADAL" clId="{16C0347B-0710-4C63-9556-E7EC127AC460}" dt="2020-10-18T00:37:05.991" v="507" actId="14100"/>
          <ac:spMkLst>
            <pc:docMk/>
            <pc:sldMk cId="286340836" sldId="294"/>
            <ac:spMk id="2" creationId="{E663F382-9EAC-439A-AFC2-68EA53BEC727}"/>
          </ac:spMkLst>
        </pc:spChg>
        <pc:spChg chg="mod">
          <ac:chgData name="Steve Shellhammer" userId="0e71f22d-ee3e-49c0-82ff-dbc290af8082" providerId="ADAL" clId="{16C0347B-0710-4C63-9556-E7EC127AC460}" dt="2020-10-26T19:04:06.710" v="1012" actId="14100"/>
          <ac:spMkLst>
            <pc:docMk/>
            <pc:sldMk cId="286340836" sldId="294"/>
            <ac:spMk id="3" creationId="{F8E640B9-970B-403E-940F-F981A3D82F90}"/>
          </ac:spMkLst>
        </pc:spChg>
      </pc:sldChg>
      <pc:sldChg chg="delSp modSp new mod">
        <pc:chgData name="Steve Shellhammer" userId="0e71f22d-ee3e-49c0-82ff-dbc290af8082" providerId="ADAL" clId="{16C0347B-0710-4C63-9556-E7EC127AC460}" dt="2020-10-18T00:45:30.069" v="997" actId="1076"/>
        <pc:sldMkLst>
          <pc:docMk/>
          <pc:sldMk cId="2745616321" sldId="295"/>
        </pc:sldMkLst>
        <pc:spChg chg="mod">
          <ac:chgData name="Steve Shellhammer" userId="0e71f22d-ee3e-49c0-82ff-dbc290af8082" providerId="ADAL" clId="{16C0347B-0710-4C63-9556-E7EC127AC460}" dt="2020-10-18T00:44:45.119" v="994" actId="20577"/>
          <ac:spMkLst>
            <pc:docMk/>
            <pc:sldMk cId="2745616321" sldId="295"/>
            <ac:spMk id="2" creationId="{151F67FA-E45C-411F-BB51-3656EF58A2FC}"/>
          </ac:spMkLst>
        </pc:spChg>
        <pc:spChg chg="del">
          <ac:chgData name="Steve Shellhammer" userId="0e71f22d-ee3e-49c0-82ff-dbc290af8082" providerId="ADAL" clId="{16C0347B-0710-4C63-9556-E7EC127AC460}" dt="2020-10-18T00:44:48.404" v="995" actId="478"/>
          <ac:spMkLst>
            <pc:docMk/>
            <pc:sldMk cId="2745616321" sldId="295"/>
            <ac:spMk id="3" creationId="{CF65CD22-C94F-4DEB-9818-8B78F94D28EB}"/>
          </ac:spMkLst>
        </pc:spChg>
        <pc:picChg chg="mod">
          <ac:chgData name="Steve Shellhammer" userId="0e71f22d-ee3e-49c0-82ff-dbc290af8082" providerId="ADAL" clId="{16C0347B-0710-4C63-9556-E7EC127AC460}" dt="2020-10-18T00:45:30.069" v="997" actId="1076"/>
          <ac:picMkLst>
            <pc:docMk/>
            <pc:sldMk cId="2745616321" sldId="295"/>
            <ac:picMk id="7" creationId="{A47C43D0-7A86-4FEE-8741-DC4FF76B3657}"/>
          </ac:picMkLst>
        </pc:picChg>
      </pc:sldChg>
      <pc:sldMasterChg chg="modSp mod">
        <pc:chgData name="Steve Shellhammer" userId="0e71f22d-ee3e-49c0-82ff-dbc290af8082" providerId="ADAL" clId="{16C0347B-0710-4C63-9556-E7EC127AC460}" dt="2020-10-18T00:16:42.609" v="13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16C0347B-0710-4C63-9556-E7EC127AC460}" dt="2020-10-18T00:16:42.609" v="1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0C308246-34BB-4981-9FFF-26E63C77BC02}"/>
    <pc:docChg chg="undo custSel addSld delSld modSld modMainMaster">
      <pc:chgData name="Steve Shellhammer" userId="0e71f22d-ee3e-49c0-82ff-dbc290af8082" providerId="ADAL" clId="{0C308246-34BB-4981-9FFF-26E63C77BC02}" dt="2020-11-25T18:16:59.478" v="2259" actId="33524"/>
      <pc:docMkLst>
        <pc:docMk/>
      </pc:docMkLst>
      <pc:sldChg chg="addSp delSp modSp mod">
        <pc:chgData name="Steve Shellhammer" userId="0e71f22d-ee3e-49c0-82ff-dbc290af8082" providerId="ADAL" clId="{0C308246-34BB-4981-9FFF-26E63C77BC02}" dt="2020-11-24T19:10:00.256" v="1181"/>
        <pc:sldMkLst>
          <pc:docMk/>
          <pc:sldMk cId="0" sldId="256"/>
        </pc:sldMkLst>
        <pc:spChg chg="mod">
          <ac:chgData name="Steve Shellhammer" userId="0e71f22d-ee3e-49c0-82ff-dbc290af8082" providerId="ADAL" clId="{0C308246-34BB-4981-9FFF-26E63C77BC02}" dt="2020-11-24T19:10:00.256" v="1181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Shellhammer" userId="0e71f22d-ee3e-49c0-82ff-dbc290af8082" providerId="ADAL" clId="{0C308246-34BB-4981-9FFF-26E63C77BC02}" dt="2020-11-24T18:53:08.153" v="51" actId="20577"/>
          <ac:spMkLst>
            <pc:docMk/>
            <pc:sldMk cId="0" sldId="256"/>
            <ac:spMk id="3074" creationId="{00000000-0000-0000-0000-000000000000}"/>
          </ac:spMkLst>
        </pc:spChg>
        <pc:grpChg chg="del">
          <ac:chgData name="Steve Shellhammer" userId="0e71f22d-ee3e-49c0-82ff-dbc290af8082" providerId="ADAL" clId="{0C308246-34BB-4981-9FFF-26E63C77BC02}" dt="2020-11-24T18:53:29.351" v="53" actId="478"/>
          <ac:grpSpMkLst>
            <pc:docMk/>
            <pc:sldMk cId="0" sldId="256"/>
            <ac:grpSpMk id="12" creationId="{00000000-0000-0000-0000-000000000000}"/>
          </ac:grpSpMkLst>
        </pc:grpChg>
        <pc:graphicFrameChg chg="add mod modGraphic">
          <ac:chgData name="Steve Shellhammer" userId="0e71f22d-ee3e-49c0-82ff-dbc290af8082" providerId="ADAL" clId="{0C308246-34BB-4981-9FFF-26E63C77BC02}" dt="2020-11-24T18:59:10.082" v="135"/>
          <ac:graphicFrameMkLst>
            <pc:docMk/>
            <pc:sldMk cId="0" sldId="256"/>
            <ac:graphicFrameMk id="13" creationId="{499722ED-4876-47B0-B105-03719EFD9F46}"/>
          </ac:graphicFrameMkLst>
        </pc:graphicFrameChg>
        <pc:graphicFrameChg chg="del">
          <ac:chgData name="Steve Shellhammer" userId="0e71f22d-ee3e-49c0-82ff-dbc290af8082" providerId="ADAL" clId="{0C308246-34BB-4981-9FFF-26E63C77BC02}" dt="2020-11-24T18:53:24.621" v="52" actId="478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del">
        <pc:chgData name="Steve Shellhammer" userId="0e71f22d-ee3e-49c0-82ff-dbc290af8082" providerId="ADAL" clId="{0C308246-34BB-4981-9FFF-26E63C77BC02}" dt="2020-11-24T19:04:37.406" v="657" actId="47"/>
        <pc:sldMkLst>
          <pc:docMk/>
          <pc:sldMk cId="3731895628" sldId="264"/>
        </pc:sldMkLst>
      </pc:sldChg>
      <pc:sldChg chg="del">
        <pc:chgData name="Steve Shellhammer" userId="0e71f22d-ee3e-49c0-82ff-dbc290af8082" providerId="ADAL" clId="{0C308246-34BB-4981-9FFF-26E63C77BC02}" dt="2020-11-24T19:04:37.406" v="657" actId="47"/>
        <pc:sldMkLst>
          <pc:docMk/>
          <pc:sldMk cId="1254697515" sldId="283"/>
        </pc:sldMkLst>
      </pc:sldChg>
      <pc:sldChg chg="del">
        <pc:chgData name="Steve Shellhammer" userId="0e71f22d-ee3e-49c0-82ff-dbc290af8082" providerId="ADAL" clId="{0C308246-34BB-4981-9FFF-26E63C77BC02}" dt="2020-11-24T19:04:37.406" v="657" actId="47"/>
        <pc:sldMkLst>
          <pc:docMk/>
          <pc:sldMk cId="2439599667" sldId="290"/>
        </pc:sldMkLst>
      </pc:sldChg>
      <pc:sldChg chg="del">
        <pc:chgData name="Steve Shellhammer" userId="0e71f22d-ee3e-49c0-82ff-dbc290af8082" providerId="ADAL" clId="{0C308246-34BB-4981-9FFF-26E63C77BC02}" dt="2020-11-24T19:04:37.406" v="657" actId="47"/>
        <pc:sldMkLst>
          <pc:docMk/>
          <pc:sldMk cId="464714103" sldId="291"/>
        </pc:sldMkLst>
      </pc:sldChg>
      <pc:sldChg chg="del">
        <pc:chgData name="Steve Shellhammer" userId="0e71f22d-ee3e-49c0-82ff-dbc290af8082" providerId="ADAL" clId="{0C308246-34BB-4981-9FFF-26E63C77BC02}" dt="2020-11-24T19:04:37.406" v="657" actId="47"/>
        <pc:sldMkLst>
          <pc:docMk/>
          <pc:sldMk cId="1762822898" sldId="293"/>
        </pc:sldMkLst>
      </pc:sldChg>
      <pc:sldChg chg="del">
        <pc:chgData name="Steve Shellhammer" userId="0e71f22d-ee3e-49c0-82ff-dbc290af8082" providerId="ADAL" clId="{0C308246-34BB-4981-9FFF-26E63C77BC02}" dt="2020-11-24T19:04:37.406" v="657" actId="47"/>
        <pc:sldMkLst>
          <pc:docMk/>
          <pc:sldMk cId="286340836" sldId="294"/>
        </pc:sldMkLst>
      </pc:sldChg>
      <pc:sldChg chg="del">
        <pc:chgData name="Steve Shellhammer" userId="0e71f22d-ee3e-49c0-82ff-dbc290af8082" providerId="ADAL" clId="{0C308246-34BB-4981-9FFF-26E63C77BC02}" dt="2020-11-24T19:04:37.406" v="657" actId="47"/>
        <pc:sldMkLst>
          <pc:docMk/>
          <pc:sldMk cId="2745616321" sldId="295"/>
        </pc:sldMkLst>
      </pc:sldChg>
      <pc:sldChg chg="modSp new mod">
        <pc:chgData name="Steve Shellhammer" userId="0e71f22d-ee3e-49c0-82ff-dbc290af8082" providerId="ADAL" clId="{0C308246-34BB-4981-9FFF-26E63C77BC02}" dt="2020-11-25T18:16:59.478" v="2259" actId="33524"/>
        <pc:sldMkLst>
          <pc:docMk/>
          <pc:sldMk cId="582603327" sldId="296"/>
        </pc:sldMkLst>
        <pc:spChg chg="mod">
          <ac:chgData name="Steve Shellhammer" userId="0e71f22d-ee3e-49c0-82ff-dbc290af8082" providerId="ADAL" clId="{0C308246-34BB-4981-9FFF-26E63C77BC02}" dt="2020-11-25T18:16:12.079" v="2250" actId="20577"/>
          <ac:spMkLst>
            <pc:docMk/>
            <pc:sldMk cId="582603327" sldId="296"/>
            <ac:spMk id="2" creationId="{DA497807-02B1-4546-B4F3-955DA8AC88D4}"/>
          </ac:spMkLst>
        </pc:spChg>
        <pc:spChg chg="mod">
          <ac:chgData name="Steve Shellhammer" userId="0e71f22d-ee3e-49c0-82ff-dbc290af8082" providerId="ADAL" clId="{0C308246-34BB-4981-9FFF-26E63C77BC02}" dt="2020-11-25T18:16:59.478" v="2259" actId="33524"/>
          <ac:spMkLst>
            <pc:docMk/>
            <pc:sldMk cId="582603327" sldId="296"/>
            <ac:spMk id="3" creationId="{5F705211-EAAC-4D24-875C-44099075E2C1}"/>
          </ac:spMkLst>
        </pc:spChg>
      </pc:sldChg>
      <pc:sldChg chg="modSp add mod">
        <pc:chgData name="Steve Shellhammer" userId="0e71f22d-ee3e-49c0-82ff-dbc290af8082" providerId="ADAL" clId="{0C308246-34BB-4981-9FFF-26E63C77BC02}" dt="2020-11-24T19:23:23.036" v="2221" actId="20577"/>
        <pc:sldMkLst>
          <pc:docMk/>
          <pc:sldMk cId="40392448" sldId="297"/>
        </pc:sldMkLst>
        <pc:spChg chg="mod">
          <ac:chgData name="Steve Shellhammer" userId="0e71f22d-ee3e-49c0-82ff-dbc290af8082" providerId="ADAL" clId="{0C308246-34BB-4981-9FFF-26E63C77BC02}" dt="2020-11-24T19:19:41.792" v="2151" actId="404"/>
          <ac:spMkLst>
            <pc:docMk/>
            <pc:sldMk cId="40392448" sldId="297"/>
            <ac:spMk id="2" creationId="{DA497807-02B1-4546-B4F3-955DA8AC88D4}"/>
          </ac:spMkLst>
        </pc:spChg>
        <pc:spChg chg="mod">
          <ac:chgData name="Steve Shellhammer" userId="0e71f22d-ee3e-49c0-82ff-dbc290af8082" providerId="ADAL" clId="{0C308246-34BB-4981-9FFF-26E63C77BC02}" dt="2020-11-24T19:23:23.036" v="2221" actId="20577"/>
          <ac:spMkLst>
            <pc:docMk/>
            <pc:sldMk cId="40392448" sldId="297"/>
            <ac:spMk id="3" creationId="{5F705211-EAAC-4D24-875C-44099075E2C1}"/>
          </ac:spMkLst>
        </pc:spChg>
      </pc:sldChg>
      <pc:sldMasterChg chg="modSp mod">
        <pc:chgData name="Steve Shellhammer" userId="0e71f22d-ee3e-49c0-82ff-dbc290af8082" providerId="ADAL" clId="{0C308246-34BB-4981-9FFF-26E63C77BC02}" dt="2020-11-24T19:18:58.199" v="2126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0C308246-34BB-4981-9FFF-26E63C77BC02}" dt="2020-11-24T18:55:49.255" v="8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Steve Shellhammer" userId="0e71f22d-ee3e-49c0-82ff-dbc290af8082" providerId="ADAL" clId="{0C308246-34BB-4981-9FFF-26E63C77BC02}" dt="2020-11-24T19:18:58.199" v="2126" actId="20577"/>
          <ac:spMkLst>
            <pc:docMk/>
            <pc:sldMasterMk cId="0" sldId="2147483648"/>
            <ac:spMk id="1028" creationId="{00000000-0000-0000-0000-000000000000}"/>
          </ac:spMkLst>
        </pc:spChg>
      </pc:sldMasterChg>
    </pc:docChg>
  </pc:docChgLst>
  <pc:docChgLst>
    <pc:chgData name="Steve Shellhammer" userId="0e71f22d-ee3e-49c0-82ff-dbc290af8082" providerId="ADAL" clId="{38E3A2F0-B1C8-4669-BD78-89BB9AC58ABC}"/>
    <pc:docChg chg="modSld modMainMaster">
      <pc:chgData name="Steve Shellhammer" userId="0e71f22d-ee3e-49c0-82ff-dbc290af8082" providerId="ADAL" clId="{38E3A2F0-B1C8-4669-BD78-89BB9AC58ABC}" dt="2020-11-25T18:24:39.247" v="13" actId="20577"/>
      <pc:docMkLst>
        <pc:docMk/>
      </pc:docMkLst>
      <pc:sldChg chg="modSp mod">
        <pc:chgData name="Steve Shellhammer" userId="0e71f22d-ee3e-49c0-82ff-dbc290af8082" providerId="ADAL" clId="{38E3A2F0-B1C8-4669-BD78-89BB9AC58ABC}" dt="2020-11-25T18:24:39.247" v="13" actId="20577"/>
        <pc:sldMkLst>
          <pc:docMk/>
          <pc:sldMk cId="0" sldId="256"/>
        </pc:sldMkLst>
        <pc:spChg chg="mod">
          <ac:chgData name="Steve Shellhammer" userId="0e71f22d-ee3e-49c0-82ff-dbc290af8082" providerId="ADAL" clId="{38E3A2F0-B1C8-4669-BD78-89BB9AC58ABC}" dt="2020-11-25T18:24:39.247" v="1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Steve Shellhammer" userId="0e71f22d-ee3e-49c0-82ff-dbc290af8082" providerId="ADAL" clId="{38E3A2F0-B1C8-4669-BD78-89BB9AC58ABC}" dt="2020-11-25T18:22:19.838" v="9" actId="20577"/>
        <pc:sldMkLst>
          <pc:docMk/>
          <pc:sldMk cId="582603327" sldId="296"/>
        </pc:sldMkLst>
        <pc:spChg chg="mod">
          <ac:chgData name="Steve Shellhammer" userId="0e71f22d-ee3e-49c0-82ff-dbc290af8082" providerId="ADAL" clId="{38E3A2F0-B1C8-4669-BD78-89BB9AC58ABC}" dt="2020-11-25T18:22:19.838" v="9" actId="20577"/>
          <ac:spMkLst>
            <pc:docMk/>
            <pc:sldMk cId="582603327" sldId="296"/>
            <ac:spMk id="2" creationId="{DA497807-02B1-4546-B4F3-955DA8AC88D4}"/>
          </ac:spMkLst>
        </pc:spChg>
      </pc:sldChg>
      <pc:sldMasterChg chg="modSp mod">
        <pc:chgData name="Steve Shellhammer" userId="0e71f22d-ee3e-49c0-82ff-dbc290af8082" providerId="ADAL" clId="{38E3A2F0-B1C8-4669-BD78-89BB9AC58ABC}" dt="2020-11-25T18:22:00.165" v="5" actId="20577"/>
        <pc:sldMasterMkLst>
          <pc:docMk/>
          <pc:sldMasterMk cId="0" sldId="2147483648"/>
        </pc:sldMasterMkLst>
        <pc:spChg chg="mod">
          <ac:chgData name="Steve Shellhammer" userId="0e71f22d-ee3e-49c0-82ff-dbc290af8082" providerId="ADAL" clId="{38E3A2F0-B1C8-4669-BD78-89BB9AC58ABC}" dt="2020-11-25T18:22:00.165" v="5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271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fld id="{B87CCAAF-252C-4847-8D16-EDD6B40E4912}" type="datetimeFigureOut">
              <a:rPr lang="en-US" smtClean="0"/>
              <a:pPr/>
              <a:t>2/22/2021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271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950299" y="100184"/>
            <a:ext cx="674914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9987" y="100184"/>
            <a:ext cx="870857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65238" y="725488"/>
            <a:ext cx="4783137" cy="358775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74690" y="4560818"/>
            <a:ext cx="5364146" cy="43193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652199" y="9295723"/>
            <a:ext cx="973015" cy="1872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99693" y="9295722"/>
            <a:ext cx="539262" cy="37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2001" y="929572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63675" y="9294081"/>
            <a:ext cx="5787851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85372" indent="-302066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208265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91571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174878" indent="-241653" algn="l" defTabSz="47491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69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416531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6pPr>
    <a:lvl7pPr marL="2899837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7pPr>
    <a:lvl8pPr marL="3383143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8pPr>
    <a:lvl9pPr marL="3866449" algn="l" defTabSz="966612" rtl="0" eaLnBrk="1" latinLnBrk="0" hangingPunct="1">
      <a:defRPr sz="12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217527" y="725921"/>
            <a:ext cx="4880149" cy="35885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53463" indent="-365770">
              <a:buFont typeface="Courier New" panose="02070309020205020404" pitchFamily="49" charset="0"/>
              <a:buChar char="o"/>
              <a:defRPr/>
            </a:lvl2pPr>
            <a:lvl3pPr marL="1280195" indent="-304809">
              <a:buFont typeface="Arial" panose="020B0604020202020204" pitchFamily="34" charset="0"/>
              <a:buChar char="•"/>
              <a:defRPr/>
            </a:lvl3pPr>
            <a:lvl4pPr marL="1767887" indent="-304809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715006" y="6907109"/>
            <a:ext cx="3396821" cy="2455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1520" y="731522"/>
            <a:ext cx="8288868" cy="11362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520" y="2113282"/>
            <a:ext cx="8288868" cy="438742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743373" y="355601"/>
            <a:ext cx="1999811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92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715006" y="6907108"/>
            <a:ext cx="3396821" cy="2626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Steve Shellhammer,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470401" y="6907109"/>
            <a:ext cx="728133" cy="38777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 sz="1707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731520" y="650240"/>
            <a:ext cx="829056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706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29828" y="6907108"/>
            <a:ext cx="1022665" cy="26270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1707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731520" y="6908800"/>
            <a:ext cx="8371840" cy="1694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987" dirty="0">
              <a:latin typeface="Calibri" panose="020F0502020204030204" pitchFamily="34" charset="0"/>
            </a:endParaRPr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334003" y="380978"/>
            <a:ext cx="3733826" cy="29125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79226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  <a:defRPr/>
            </a:pPr>
            <a:r>
              <a:rPr kumimoji="0" lang="en-GB" sz="192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 802.18-21/0020r0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84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56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133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743373" y="355601"/>
            <a:ext cx="2457015" cy="291254"/>
          </a:xfrm>
        </p:spPr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867407" y="6907108"/>
            <a:ext cx="3244420" cy="193040"/>
          </a:xfrm>
        </p:spPr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731520"/>
            <a:ext cx="8763000" cy="894080"/>
          </a:xfrm>
          <a:ln/>
        </p:spPr>
        <p:txBody>
          <a:bodyPr/>
          <a:lstStyle/>
          <a:p>
            <a:pPr>
              <a:tabLst>
                <a:tab pos="0" algn="l"/>
                <a:tab pos="975386" algn="l"/>
                <a:tab pos="1950772" algn="l"/>
                <a:tab pos="2926158" algn="l"/>
                <a:tab pos="3901544" algn="l"/>
                <a:tab pos="4876930" algn="l"/>
                <a:tab pos="5852315" algn="l"/>
                <a:tab pos="6827701" algn="l"/>
                <a:tab pos="7803087" algn="l"/>
                <a:tab pos="8778473" algn="l"/>
                <a:tab pos="9753859" algn="l"/>
                <a:tab pos="10729245" algn="l"/>
              </a:tabLst>
            </a:pPr>
            <a:r>
              <a:rPr lang="en-GB" sz="3200" dirty="0"/>
              <a:t>Proposed Frequency Table Format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31520" y="1625600"/>
            <a:ext cx="8290560" cy="423334"/>
          </a:xfrm>
          <a:ln/>
        </p:spPr>
        <p:txBody>
          <a:bodyPr/>
          <a:lstStyle/>
          <a:p>
            <a:pPr marL="0" indent="0" algn="ctr">
              <a:spcBef>
                <a:spcPts val="533"/>
              </a:spcBef>
              <a:buNone/>
              <a:tabLst>
                <a:tab pos="973693" algn="l"/>
                <a:tab pos="1949079" algn="l"/>
                <a:tab pos="2924465" algn="l"/>
                <a:tab pos="3899851" algn="l"/>
                <a:tab pos="4875237" algn="l"/>
                <a:tab pos="5850623" algn="l"/>
                <a:tab pos="6826009" algn="l"/>
                <a:tab pos="7801395" algn="l"/>
                <a:tab pos="8776781" algn="l"/>
                <a:tab pos="9752167" algn="l"/>
                <a:tab pos="10727552" algn="l"/>
              </a:tabLst>
            </a:pPr>
            <a:r>
              <a:rPr lang="en-GB" sz="2133" dirty="0"/>
              <a:t>Date:</a:t>
            </a:r>
            <a:r>
              <a:rPr lang="en-GB" sz="2133" b="0" dirty="0"/>
              <a:t> 2021-02-22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68960" y="2069253"/>
            <a:ext cx="1544320" cy="40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8304" tIns="49152" rIns="98304" bIns="49152"/>
          <a:lstStyle/>
          <a:p>
            <a:pPr>
              <a:spcBef>
                <a:spcPts val="533"/>
              </a:spcBef>
              <a:tabLst>
                <a:tab pos="365770" algn="l"/>
                <a:tab pos="1341156" algn="l"/>
                <a:tab pos="2316542" algn="l"/>
                <a:tab pos="3291927" algn="l"/>
                <a:tab pos="4267313" algn="l"/>
                <a:tab pos="5242699" algn="l"/>
                <a:tab pos="6218085" algn="l"/>
                <a:tab pos="7193471" algn="l"/>
                <a:tab pos="8168857" algn="l"/>
                <a:tab pos="9144243" algn="l"/>
                <a:tab pos="10119629" algn="l"/>
                <a:tab pos="11095015" algn="l"/>
              </a:tabLst>
            </a:pPr>
            <a:r>
              <a:rPr lang="en-GB" sz="213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499722ED-4876-47B0-B105-03719EFD9F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8614721"/>
              </p:ext>
            </p:extLst>
          </p:nvPr>
        </p:nvGraphicFramePr>
        <p:xfrm>
          <a:off x="573725" y="2476500"/>
          <a:ext cx="7884475" cy="1028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21875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2514601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047999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Steve Shellhammer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shellhammer@ieee.org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Ben Rolfe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Blind Creek Associates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ben@blindcreek.com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288730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A3BE9-4CCF-4704-A719-6AAA827CA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1520" y="731523"/>
            <a:ext cx="8288868" cy="640078"/>
          </a:xfrm>
        </p:spPr>
        <p:txBody>
          <a:bodyPr/>
          <a:lstStyle/>
          <a:p>
            <a:r>
              <a:rPr lang="en-US" sz="3200" dirty="0"/>
              <a:t>Proposed Frequency Table Format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8EEEFEFC-2D22-47CE-8787-0F771139A701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551741400"/>
                  </p:ext>
                </p:extLst>
              </p:nvPr>
            </p:nvGraphicFramePr>
            <p:xfrm>
              <a:off x="152400" y="1549400"/>
              <a:ext cx="9448799" cy="391668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066800">
                      <a:extLst>
                        <a:ext uri="{9D8B030D-6E8A-4147-A177-3AD203B41FA5}">
                          <a16:colId xmlns:a16="http://schemas.microsoft.com/office/drawing/2014/main" val="3269798953"/>
                        </a:ext>
                      </a:extLst>
                    </a:gridCol>
                    <a:gridCol w="1295400">
                      <a:extLst>
                        <a:ext uri="{9D8B030D-6E8A-4147-A177-3AD203B41FA5}">
                          <a16:colId xmlns:a16="http://schemas.microsoft.com/office/drawing/2014/main" val="997975302"/>
                        </a:ext>
                      </a:extLst>
                    </a:gridCol>
                    <a:gridCol w="1066800">
                      <a:extLst>
                        <a:ext uri="{9D8B030D-6E8A-4147-A177-3AD203B41FA5}">
                          <a16:colId xmlns:a16="http://schemas.microsoft.com/office/drawing/2014/main" val="3591756454"/>
                        </a:ext>
                      </a:extLst>
                    </a:gridCol>
                    <a:gridCol w="2667000">
                      <a:extLst>
                        <a:ext uri="{9D8B030D-6E8A-4147-A177-3AD203B41FA5}">
                          <a16:colId xmlns:a16="http://schemas.microsoft.com/office/drawing/2014/main" val="2693269392"/>
                        </a:ext>
                      </a:extLst>
                    </a:gridCol>
                    <a:gridCol w="1295400">
                      <a:extLst>
                        <a:ext uri="{9D8B030D-6E8A-4147-A177-3AD203B41FA5}">
                          <a16:colId xmlns:a16="http://schemas.microsoft.com/office/drawing/2014/main" val="3952789067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3979587419"/>
                        </a:ext>
                      </a:extLst>
                    </a:gridCol>
                    <a:gridCol w="838199">
                      <a:extLst>
                        <a:ext uri="{9D8B030D-6E8A-4147-A177-3AD203B41FA5}">
                          <a16:colId xmlns:a16="http://schemas.microsoft.com/office/drawing/2014/main" val="3349871295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Standard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PHY Amendment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Clause #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PHY Name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Support</a:t>
                          </a:r>
                        </a:p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2.4 GHz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Support</a:t>
                          </a:r>
                        </a:p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5 GHz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…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87643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OFDM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34120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High Throughput (HT)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2202708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802.11ac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Very High Throughput (VHT)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160011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802.11ax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High Efficiency (HE)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168511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⋮</m:t>
                                </m:r>
                              </m:oMath>
                            </m:oMathPara>
                          </a14:m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843275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943054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3040568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442402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marL="0" marR="0" lvl="0" indent="0" algn="l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cs typeface="Calibri" panose="020F0502020204030204" pitchFamily="34" charset="0"/>
                                  </a:rPr>
                                  <m:t>⋮</m:t>
                                </m:r>
                              </m:oMath>
                            </m:oMathPara>
                          </a14:m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076416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8EEEFEFC-2D22-47CE-8787-0F771139A701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3551741400"/>
                  </p:ext>
                </p:extLst>
              </p:nvPr>
            </p:nvGraphicFramePr>
            <p:xfrm>
              <a:off x="152400" y="1549400"/>
              <a:ext cx="9448799" cy="3916680"/>
            </p:xfrm>
            <a:graphic>
              <a:graphicData uri="http://schemas.openxmlformats.org/drawingml/2006/table">
                <a:tbl>
                  <a:tblPr firstRow="1" bandRow="1">
                    <a:tableStyleId>{21E4AEA4-8DFA-4A89-87EB-49C32662AFE0}</a:tableStyleId>
                  </a:tblPr>
                  <a:tblGrid>
                    <a:gridCol w="1066800">
                      <a:extLst>
                        <a:ext uri="{9D8B030D-6E8A-4147-A177-3AD203B41FA5}">
                          <a16:colId xmlns:a16="http://schemas.microsoft.com/office/drawing/2014/main" val="3269798953"/>
                        </a:ext>
                      </a:extLst>
                    </a:gridCol>
                    <a:gridCol w="1295400">
                      <a:extLst>
                        <a:ext uri="{9D8B030D-6E8A-4147-A177-3AD203B41FA5}">
                          <a16:colId xmlns:a16="http://schemas.microsoft.com/office/drawing/2014/main" val="997975302"/>
                        </a:ext>
                      </a:extLst>
                    </a:gridCol>
                    <a:gridCol w="1066800">
                      <a:extLst>
                        <a:ext uri="{9D8B030D-6E8A-4147-A177-3AD203B41FA5}">
                          <a16:colId xmlns:a16="http://schemas.microsoft.com/office/drawing/2014/main" val="3591756454"/>
                        </a:ext>
                      </a:extLst>
                    </a:gridCol>
                    <a:gridCol w="2667000">
                      <a:extLst>
                        <a:ext uri="{9D8B030D-6E8A-4147-A177-3AD203B41FA5}">
                          <a16:colId xmlns:a16="http://schemas.microsoft.com/office/drawing/2014/main" val="2693269392"/>
                        </a:ext>
                      </a:extLst>
                    </a:gridCol>
                    <a:gridCol w="1295400">
                      <a:extLst>
                        <a:ext uri="{9D8B030D-6E8A-4147-A177-3AD203B41FA5}">
                          <a16:colId xmlns:a16="http://schemas.microsoft.com/office/drawing/2014/main" val="3952789067"/>
                        </a:ext>
                      </a:extLst>
                    </a:gridCol>
                    <a:gridCol w="1219200">
                      <a:extLst>
                        <a:ext uri="{9D8B030D-6E8A-4147-A177-3AD203B41FA5}">
                          <a16:colId xmlns:a16="http://schemas.microsoft.com/office/drawing/2014/main" val="3979587419"/>
                        </a:ext>
                      </a:extLst>
                    </a:gridCol>
                    <a:gridCol w="838199">
                      <a:extLst>
                        <a:ext uri="{9D8B030D-6E8A-4147-A177-3AD203B41FA5}">
                          <a16:colId xmlns:a16="http://schemas.microsoft.com/office/drawing/2014/main" val="3349871295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Standard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PHY Amendment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Clause #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PHY Name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Support</a:t>
                          </a:r>
                        </a:p>
                        <a:p>
                          <a:pPr marL="0" marR="0" lvl="0" indent="0" algn="ctr" defTabSz="97538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2.4 GHz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Support</a:t>
                          </a:r>
                        </a:p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5 GHz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…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7387643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802.11a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OFDM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No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8341206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802.11n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19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High Throughput (HT)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22202708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802.11ac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Very High Throughput (VHT)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160011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802.11ax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High Efficiency (HE)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Yes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1685114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143" t="-570000" r="-788571" b="-41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8432750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1600" dirty="0"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802.15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943054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130405684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14424026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143" t="-959016" r="-788571" b="-327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sz="1600" dirty="0"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4076416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BCF761-09D7-41D8-B28F-49508029E7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E3CC7F-052E-4BFE-9926-5B6D81E7E92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Steve Shellhammer, Qualcomm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6B9B62-951F-4B13-86B5-75C8E1E43E5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February 2021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47866FA-56F4-4503-8805-84027550B6C5}"/>
              </a:ext>
            </a:extLst>
          </p:cNvPr>
          <p:cNvSpPr txBox="1">
            <a:spLocks/>
          </p:cNvSpPr>
          <p:nvPr/>
        </p:nvSpPr>
        <p:spPr bwMode="auto">
          <a:xfrm>
            <a:off x="152400" y="5620859"/>
            <a:ext cx="9448799" cy="116094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65770" indent="-365770" algn="l" defTabSz="479226" rtl="0" eaLnBrk="1" fontAlgn="base" hangingPunct="1">
              <a:spcBef>
                <a:spcPts val="64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2560" b="1">
                <a:solidFill>
                  <a:srgbClr val="000000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853463" indent="-365770" algn="l" defTabSz="479226" rtl="0" eaLnBrk="1" fontAlgn="base" hangingPunct="1">
              <a:spcBef>
                <a:spcPts val="533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ourier New" panose="02070309020205020404" pitchFamily="49" charset="0"/>
              <a:buChar char="o"/>
              <a:defRPr sz="2133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2pPr>
            <a:lvl3pPr marL="1280195" indent="-304809" algn="l" defTabSz="479226" rtl="0" eaLnBrk="1" fontAlgn="base" hangingPunct="1">
              <a:spcBef>
                <a:spcPts val="48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3pPr>
            <a:lvl4pPr marL="1767887" indent="-304809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panose="020B0604020202020204" pitchFamily="34" charset="0"/>
              <a:buChar char="•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4pPr>
            <a:lvl5pPr marL="2194618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Calibri" panose="020F0502020204030204" pitchFamily="34" charset="0"/>
                <a:ea typeface="+mn-ea"/>
              </a:defRPr>
            </a:lvl5pPr>
            <a:lvl6pPr marL="2682311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6pPr>
            <a:lvl7pPr marL="3170004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7pPr>
            <a:lvl8pPr marL="3657697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8pPr>
            <a:lvl9pPr marL="4145390" indent="-243846" algn="l" defTabSz="479226" rtl="0" eaLnBrk="1" fontAlgn="base" hangingPunct="1">
              <a:spcBef>
                <a:spcPts val="427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707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sz="2000" kern="0" dirty="0"/>
              <a:t>Here we have just shown shorthand notion for the frequency bands (e.g., 2.4 GHz)</a:t>
            </a:r>
          </a:p>
          <a:p>
            <a:pPr lvl="1"/>
            <a:r>
              <a:rPr lang="en-US" sz="1800" b="1" kern="0" dirty="0"/>
              <a:t>In the actual table we can provide the actual lower and upper frequency band edges</a:t>
            </a:r>
          </a:p>
          <a:p>
            <a:r>
              <a:rPr lang="en-US" sz="2000" kern="0" dirty="0"/>
              <a:t>Maybe we add names for frequency bands, or that could be in another table/figure.</a:t>
            </a:r>
          </a:p>
        </p:txBody>
      </p:sp>
    </p:spTree>
    <p:extLst>
      <p:ext uri="{BB962C8B-B14F-4D97-AF65-F5344CB8AC3E}">
        <p14:creationId xmlns:p14="http://schemas.microsoft.com/office/powerpoint/2010/main" val="2794644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1067</TotalTime>
  <Words>171</Words>
  <Application>Microsoft Office PowerPoint</Application>
  <PresentationFormat>Custom</PresentationFormat>
  <Paragraphs>62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Cambria Math</vt:lpstr>
      <vt:lpstr>Courier New</vt:lpstr>
      <vt:lpstr>Times New Roman</vt:lpstr>
      <vt:lpstr>Office Theme</vt:lpstr>
      <vt:lpstr>Proposed Frequency Table Format</vt:lpstr>
      <vt:lpstr>Proposed Frequency Table Format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Shellhammer, Steve</dc:creator>
  <cp:lastModifiedBy>Steve Shellhammer</cp:lastModifiedBy>
  <cp:revision>164</cp:revision>
  <cp:lastPrinted>2015-01-08T23:35:49Z</cp:lastPrinted>
  <dcterms:created xsi:type="dcterms:W3CDTF">2014-10-30T17:06:39Z</dcterms:created>
  <dcterms:modified xsi:type="dcterms:W3CDTF">2021-02-22T20:06:01Z</dcterms:modified>
</cp:coreProperties>
</file>