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737" r:id="rId9"/>
    <p:sldId id="739" r:id="rId10"/>
    <p:sldId id="740" r:id="rId11"/>
    <p:sldId id="738" r:id="rId12"/>
    <p:sldId id="650" r:id="rId13"/>
    <p:sldId id="498" r:id="rId14"/>
    <p:sldId id="402" r:id="rId15"/>
    <p:sldId id="403" r:id="rId16"/>
    <p:sldId id="69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9129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6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Any inputs on how to move forward?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Create an ad hoc team, jay to lead. </a:t>
            </a:r>
          </a:p>
          <a:p>
            <a:pPr marL="68580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jay ask Dorothy for thoughts?</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Ben</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Ben will provide what he had started on 802.15 before to review and see if that gets the table started.</a:t>
            </a: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 </a:t>
            </a:r>
            <a:r>
              <a:rPr lang="en-US" altLang="en-US" sz="1800" dirty="0"/>
              <a:t>(.18 all)</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400" b="0" dirty="0">
                <a:solidFill>
                  <a:srgbClr val="00B0F0"/>
                </a:solidFill>
              </a:rPr>
              <a:t>Chair – start up document with 4 + 3 WRC-23 agenda items IEEE 802 should consider viewpoints on. </a:t>
            </a:r>
          </a:p>
          <a:p>
            <a:pPr marL="285750" indent="-285750">
              <a:buClr>
                <a:srgbClr val="00B0F0"/>
              </a:buClr>
              <a:buFont typeface="Wingdings" panose="05000000000000000000" pitchFamily="2" charset="2"/>
              <a:buChar char="q"/>
            </a:pPr>
            <a:r>
              <a:rPr lang="en-US" sz="1400" b="0" dirty="0">
                <a:solidFill>
                  <a:srgbClr val="00B0F0"/>
                </a:solidFill>
              </a:rPr>
              <a:t>Work with APT so IEEE 802 is a recognized SDO for comments.</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Chair - bring to .18 teleconferences and start up frequency table ad hoc team as appropriate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Ben - to provide 802.15 list that was started</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_6___ and voters on-line: _6___</a:t>
            </a:r>
          </a:p>
          <a:p>
            <a:pPr marL="285750" indent="-285750">
              <a:buFont typeface="Arial" panose="020B0604020202020204" pitchFamily="34" charset="0"/>
              <a:buChar char="•"/>
            </a:pPr>
            <a:r>
              <a:rPr lang="en-US" sz="2000" dirty="0"/>
              <a:t>Next “weekly” .18 teleconference </a:t>
            </a:r>
            <a:r>
              <a:rPr lang="en-US" sz="1400" dirty="0"/>
              <a:t>(</a:t>
            </a:r>
            <a:r>
              <a:rPr lang="en-US" sz="1400" dirty="0" err="1"/>
              <a:t>sched’d</a:t>
            </a:r>
            <a:r>
              <a:rPr lang="en-US" sz="1400" dirty="0"/>
              <a:t> to 20may21)</a:t>
            </a:r>
            <a:r>
              <a:rPr lang="en-US" sz="2000" dirty="0"/>
              <a:t>: </a:t>
            </a:r>
          </a:p>
          <a:p>
            <a:pPr marL="685800" lvl="1" algn="r">
              <a:buFont typeface="Arial" panose="020B0604020202020204" pitchFamily="34" charset="0"/>
              <a:buChar char="•"/>
            </a:pPr>
            <a:r>
              <a:rPr lang="en-US" sz="1800" dirty="0"/>
              <a:t>10Dec20–</a:t>
            </a:r>
            <a:r>
              <a:rPr lang="en-US" sz="1800" i="1" u="sng" dirty="0"/>
              <a:t>15:00–&lt;15:55</a:t>
            </a:r>
            <a:r>
              <a:rPr lang="en-US" sz="18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(r16 is only good to 07Jan21, new call in after that.)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15:59et</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50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50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Table of Frequency Bands</a:t>
            </a:r>
            <a:r>
              <a:rPr lang="en-US" sz="1400" dirty="0"/>
              <a:t> – IEEE 802 Stds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56563</TotalTime>
  <Words>2344</Words>
  <Application>Microsoft Office PowerPoint</Application>
  <PresentationFormat>On-screen Show (4:3)</PresentationFormat>
  <Paragraphs>280</Paragraphs>
  <Slides>16</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Frequency Bands – IEEE 802 Stds - background</vt:lpstr>
      <vt:lpstr>Table of Frequency Bands – background - 2 </vt:lpstr>
      <vt:lpstr>Table of Frequency Bands</vt:lpstr>
      <vt:lpstr>General Discussion Items</vt:lpstr>
      <vt:lpstr>Actions Required (.18 all)</vt:lpstr>
      <vt:lpstr>Any Other Business</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3510</cp:revision>
  <cp:lastPrinted>1601-01-01T00:00:00Z</cp:lastPrinted>
  <dcterms:created xsi:type="dcterms:W3CDTF">2016-03-03T14:54:45Z</dcterms:created>
  <dcterms:modified xsi:type="dcterms:W3CDTF">2020-12-09T03:07:58Z</dcterms:modified>
</cp:coreProperties>
</file>