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37" r:id="rId9"/>
    <p:sldId id="739" r:id="rId10"/>
    <p:sldId id="740" r:id="rId11"/>
    <p:sldId id="738" r:id="rId12"/>
    <p:sldId id="650" r:id="rId13"/>
    <p:sldId id="498" r:id="rId14"/>
    <p:sldId id="402" r:id="rId15"/>
    <p:sldId id="403" r:id="rId16"/>
    <p:sldId id="69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09" d="100"/>
          <a:sy n="109" d="100"/>
        </p:scale>
        <p:origin x="882" y="114"/>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9129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5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specified by the family of 802 wireless standards.  A definitive, regularly maintained database of 802 specifications and the bands they occupy/identify would enable 802 standards developers to identify potential bands for coexistence analysis.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a:solidFill>
                  <a:srgbClr val="333333"/>
                </a:solidFill>
                <a:ea typeface="Times New Roman" panose="02020603050405020304" pitchFamily="18" charset="0"/>
              </a:rPr>
              <a:t>Possible Audiences</a:t>
            </a:r>
            <a:r>
              <a:rPr lang="en-US" sz="1800" b="1"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2) non-802 wireless standards developers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3) global regulators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4) ITU-R</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5) developers 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6) wireless academic researchers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a:t>
            </a:r>
            <a:r>
              <a:rPr lang="en-US" sz="1600" dirty="0">
                <a:solidFill>
                  <a:srgbClr val="333333"/>
                </a:solidFill>
                <a:ea typeface="Times New Roman" panose="02020603050405020304" pitchFamily="18" charset="0"/>
              </a:rPr>
              <a:t>For those maintaining standards.</a:t>
            </a:r>
            <a:endParaRPr lang="en-US" sz="1600" dirty="0">
              <a:solidFill>
                <a:srgbClr val="333333"/>
              </a:solidFill>
              <a:effectLst/>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8) </a:t>
            </a:r>
            <a:r>
              <a:rPr lang="en-US" sz="1600" dirty="0">
                <a:effectLst/>
                <a:ea typeface="Calibri" panose="020F0502020204030204" pitchFamily="34" charset="0"/>
              </a:rPr>
              <a:t>etc.</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Do we need to meet again?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Any inputs on how to move forward?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 </a:t>
            </a:r>
            <a:r>
              <a:rPr lang="en-US" altLang="en-US" sz="1800" dirty="0"/>
              <a:t>(.18 all)</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4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400" b="0" dirty="0">
                <a:solidFill>
                  <a:srgbClr val="00B0F0"/>
                </a:solidFill>
              </a:rPr>
              <a:t>Work with APT so IEEE 802 is a recognized SDO for comments.</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___________________</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17Dec20–</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(r16 is only good to 07Jan21, new call in after that.)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15:_______________________57et</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47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47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08Dec20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56476</TotalTime>
  <Words>2243</Words>
  <Application>Microsoft Office PowerPoint</Application>
  <PresentationFormat>On-screen Show (4:3)</PresentationFormat>
  <Paragraphs>271</Paragraphs>
  <Slides>16</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 - background</vt:lpstr>
      <vt:lpstr>Table of Frequency Bands – background - 2 </vt:lpstr>
      <vt:lpstr>Table of Frequency Bands</vt:lpstr>
      <vt:lpstr>General Discussion Items</vt:lpstr>
      <vt:lpstr>Actions Required (.18 all)</vt:lpstr>
      <vt:lpstr>Any Other Business</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3496</cp:revision>
  <cp:lastPrinted>1601-01-01T00:00:00Z</cp:lastPrinted>
  <dcterms:created xsi:type="dcterms:W3CDTF">2016-03-03T14:54:45Z</dcterms:created>
  <dcterms:modified xsi:type="dcterms:W3CDTF">2020-12-08T16:14:14Z</dcterms:modified>
</cp:coreProperties>
</file>