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608" r:id="rId14"/>
    <p:sldId id="729" r:id="rId15"/>
    <p:sldId id="675" r:id="rId16"/>
    <p:sldId id="691" r:id="rId17"/>
    <p:sldId id="685" r:id="rId18"/>
    <p:sldId id="650" r:id="rId19"/>
    <p:sldId id="498" r:id="rId20"/>
    <p:sldId id="402" r:id="rId21"/>
    <p:sldId id="403" r:id="rId22"/>
    <p:sldId id="692" r:id="rId23"/>
    <p:sldId id="728" r:id="rId24"/>
    <p:sldId id="672"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5700" autoAdjust="0"/>
  </p:normalViewPr>
  <p:slideViewPr>
    <p:cSldViewPr>
      <p:cViewPr varScale="1">
        <p:scale>
          <a:sx n="84" d="100"/>
          <a:sy n="84" d="100"/>
        </p:scale>
        <p:origin x="96" y="64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14878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5.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90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16Jul:</a:t>
            </a:r>
          </a:p>
          <a:p>
            <a:pPr lvl="1">
              <a:spcBef>
                <a:spcPts val="0"/>
              </a:spcBef>
              <a:buFont typeface="Arial" panose="020B0604020202020204" pitchFamily="34" charset="0"/>
              <a:buChar char="•"/>
            </a:pPr>
            <a:r>
              <a:rPr lang="en-US" sz="1200" dirty="0">
                <a:solidFill>
                  <a:schemeClr val="tx1"/>
                </a:solidFill>
              </a:rPr>
              <a:t>2 new </a:t>
            </a:r>
            <a:r>
              <a:rPr lang="en-US" sz="1200" dirty="0" err="1">
                <a:solidFill>
                  <a:schemeClr val="tx1"/>
                </a:solidFill>
              </a:rPr>
              <a:t>Wis</a:t>
            </a:r>
            <a:r>
              <a:rPr lang="en-US" sz="1200" dirty="0">
                <a:solidFill>
                  <a:schemeClr val="tx1"/>
                </a:solidFill>
              </a:rPr>
              <a:t>: TS Doc. on multi-Access Point performance, and  </a:t>
            </a:r>
          </a:p>
          <a:p>
            <a:pPr lvl="2">
              <a:spcBef>
                <a:spcPts val="0"/>
              </a:spcBef>
              <a:buFont typeface="Arial" panose="020B0604020202020204" pitchFamily="34" charset="0"/>
              <a:buChar char="•"/>
            </a:pPr>
            <a:r>
              <a:rPr lang="en-US" sz="1200" dirty="0">
                <a:solidFill>
                  <a:schemeClr val="tx1"/>
                </a:solidFill>
              </a:rPr>
              <a:t>60 GHz which brought up some discussions. – there are 3 Harmonized Standards now,</a:t>
            </a:r>
          </a:p>
          <a:p>
            <a:pPr lvl="1">
              <a:spcBef>
                <a:spcPts val="0"/>
              </a:spcBef>
              <a:buFont typeface="Arial" panose="020B0604020202020204" pitchFamily="34" charset="0"/>
              <a:buChar char="•"/>
            </a:pPr>
            <a:r>
              <a:rPr lang="en-US" sz="1200" dirty="0">
                <a:solidFill>
                  <a:schemeClr val="tx1"/>
                </a:solidFill>
              </a:rPr>
              <a:t>Electronic meetings planned thru the end of the year.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600" dirty="0">
                <a:solidFill>
                  <a:schemeClr val="tx1"/>
                </a:solidFill>
              </a:rPr>
              <a:t>Note was sent to 802.15 about SRDoc looking for 802.15 input.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0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lvl="1">
              <a:spcBef>
                <a:spcPts val="0"/>
              </a:spcBef>
              <a:buFont typeface="Arial" panose="020B0604020202020204" pitchFamily="34" charset="0"/>
              <a:buChar char="•"/>
            </a:pPr>
            <a:endParaRPr lang="en-US" sz="1000" b="1"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#53 Plenary, 29Jun-03Jul20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Dublin, Ireland</a:t>
            </a:r>
            <a:endParaRPr lang="en-US" sz="1200"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a typeface="Calibri" panose="020F0502020204030204" pitchFamily="34" charset="0"/>
              </a:rPr>
              <a:t> </a:t>
            </a:r>
          </a:p>
          <a:p>
            <a:pPr lvl="1">
              <a:buFont typeface="Arial" panose="020B0604020202020204" pitchFamily="34" charset="0"/>
              <a:buChar char="•"/>
            </a:pPr>
            <a:r>
              <a:rPr lang="en-US" sz="1600" dirty="0">
                <a:effectLst/>
                <a:ea typeface="Calibri" panose="020F0502020204030204" pitchFamily="34" charset="0"/>
              </a:rPr>
              <a:t>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a:t>
            </a:r>
            <a:r>
              <a:rPr lang="en-US" sz="1200" dirty="0" err="1">
                <a:solidFill>
                  <a:schemeClr val="tx1"/>
                </a:solidFill>
              </a:rPr>
              <a:t>Wx</a:t>
            </a:r>
            <a:r>
              <a:rPr lang="en-US" sz="1200" dirty="0">
                <a:solidFill>
                  <a:schemeClr val="tx1"/>
                </a:solidFill>
              </a:rPr>
              <a:t>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APAC and other regions, items to share</a:t>
            </a:r>
            <a:endParaRPr lang="en-US" sz="1200" dirty="0"/>
          </a:p>
        </p:txBody>
      </p:sp>
      <p:sp>
        <p:nvSpPr>
          <p:cNvPr id="3" name="Content Placeholder 2"/>
          <p:cNvSpPr>
            <a:spLocks noGrp="1"/>
          </p:cNvSpPr>
          <p:nvPr>
            <p:ph idx="1"/>
          </p:nvPr>
        </p:nvSpPr>
        <p:spPr>
          <a:xfrm>
            <a:off x="718038" y="917819"/>
            <a:ext cx="7892562" cy="4949581"/>
          </a:xfrm>
        </p:spPr>
        <p:txBody>
          <a:bodyPr/>
          <a:lstStyle/>
          <a:p>
            <a:pPr marL="0" marR="0" indent="0">
              <a:spcBef>
                <a:spcPts val="0"/>
              </a:spcBef>
              <a:spcAft>
                <a:spcPts val="0"/>
              </a:spcAft>
            </a:pPr>
            <a:endParaRPr lang="en-US" sz="1800" b="0" dirty="0">
              <a:solidFill>
                <a:srgbClr val="191919"/>
              </a:solidFill>
            </a:endParaRPr>
          </a:p>
          <a:p>
            <a:pPr>
              <a:spcBef>
                <a:spcPts val="0"/>
              </a:spcBef>
              <a:buFont typeface="Arial" panose="020B0604020202020204" pitchFamily="34" charset="0"/>
              <a:buChar char="•"/>
            </a:pPr>
            <a:r>
              <a:rPr lang="en-US" sz="1800" b="0" dirty="0"/>
              <a:t>Consultation from Kingdom of Saudi Arabia </a:t>
            </a:r>
            <a:r>
              <a:rPr lang="en-US" sz="1800" b="0" dirty="0">
                <a:solidFill>
                  <a:schemeClr val="tx1"/>
                </a:solidFill>
              </a:rPr>
              <a:t>spectrum outlook:</a:t>
            </a:r>
            <a:endParaRPr lang="en-US" sz="1800" dirty="0">
              <a:solidFill>
                <a:schemeClr val="tx1"/>
              </a:solidFill>
            </a:endParaRP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a:t>
            </a:r>
          </a:p>
          <a:p>
            <a:pPr lvl="1">
              <a:spcBef>
                <a:spcPts val="0"/>
              </a:spcBef>
              <a:buFont typeface="Arial" panose="020B0604020202020204" pitchFamily="34" charset="0"/>
              <a:buChar char="•"/>
            </a:pPr>
            <a:r>
              <a:rPr lang="en-US" sz="1600" dirty="0"/>
              <a:t>Do we want to review and possibly comment, the deadline will allow?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4872908"/>
          </a:xfrm>
        </p:spPr>
        <p:txBody>
          <a:bodyPr/>
          <a:lstStyle/>
          <a:p>
            <a:pPr lvl="0">
              <a:buFont typeface="Arial" panose="020B0604020202020204" pitchFamily="34" charset="0"/>
              <a:buChar char="•"/>
            </a:pPr>
            <a:r>
              <a:rPr lang="en-US" sz="1800" b="0" dirty="0">
                <a:solidFill>
                  <a:schemeClr val="tx1"/>
                </a:solidFill>
              </a:rPr>
              <a:t>WRC-23 agenda items, t</a:t>
            </a:r>
            <a:r>
              <a:rPr lang="en-US" sz="1600" b="0" dirty="0">
                <a:solidFill>
                  <a:schemeClr val="tx1"/>
                </a:solidFill>
              </a:rPr>
              <a: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p>
          <a:p>
            <a:pPr lvl="3">
              <a:spcBef>
                <a:spcPts val="0"/>
              </a:spcBef>
              <a:buFont typeface="Arial" panose="020B0604020202020204" pitchFamily="34" charset="0"/>
              <a:buChar char="•"/>
            </a:pPr>
            <a:r>
              <a:rPr lang="en-US" dirty="0">
                <a:effectLst/>
                <a:ea typeface="SimSun" panose="02010600030101010101" pitchFamily="2" charset="-122"/>
              </a:rPr>
              <a:t>There are updated documents recently, over the past week or so. </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400" b="0" dirty="0">
                <a:solidFill>
                  <a:schemeClr val="tx1"/>
                </a:solidFill>
              </a:rPr>
              <a:t>On Mentor: </a:t>
            </a: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900" b="0" dirty="0">
              <a:solidFill>
                <a:schemeClr val="tx1"/>
              </a:solidFill>
            </a:endParaRPr>
          </a:p>
          <a:p>
            <a:pPr>
              <a:spcBef>
                <a:spcPts val="0"/>
              </a:spcBef>
              <a:buFont typeface="Arial" panose="020B0604020202020204" pitchFamily="34" charset="0"/>
              <a:buChar char="•"/>
            </a:pPr>
            <a:r>
              <a:rPr lang="en-US" sz="1600" b="0" dirty="0">
                <a:solidFill>
                  <a:schemeClr val="tx1"/>
                </a:solidFill>
              </a:rPr>
              <a:t>With Mentor Doc. 18-20/0107, we will over time identify the Agenda Items of interest to IEEE 802,  to form some viewpoints.     </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Note: will fill in at end of calls with working through the list. </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-2</a:t>
            </a:r>
            <a:r>
              <a:rPr lang="en-US" sz="2400" dirty="0"/>
              <a:t> </a:t>
            </a:r>
            <a:endParaRPr lang="en-US" sz="1200" dirty="0"/>
          </a:p>
        </p:txBody>
      </p:sp>
      <p:sp>
        <p:nvSpPr>
          <p:cNvPr id="3" name="Content Placeholder 2"/>
          <p:cNvSpPr>
            <a:spLocks noGrp="1"/>
          </p:cNvSpPr>
          <p:nvPr>
            <p:ph idx="1"/>
          </p:nvPr>
        </p:nvSpPr>
        <p:spPr>
          <a:xfrm>
            <a:off x="727841" y="1169937"/>
            <a:ext cx="8263759" cy="4872908"/>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 </a:t>
            </a:r>
          </a:p>
          <a:p>
            <a:pPr lvl="1">
              <a:spcBef>
                <a:spcPts val="0"/>
              </a:spcBef>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246842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working on KDB, with report in effect now.  LPI Base line and clients. </a:t>
            </a:r>
          </a:p>
          <a:p>
            <a:pPr lvl="2">
              <a:buFont typeface="Arial" panose="020B0604020202020204" pitchFamily="34" charset="0"/>
              <a:buChar char="•"/>
            </a:pPr>
            <a:endParaRPr lang="en-US" sz="1200" b="0" dirty="0"/>
          </a:p>
          <a:p>
            <a:pPr>
              <a:buFont typeface="Arial" panose="020B0604020202020204" pitchFamily="34" charset="0"/>
              <a:buChar char="•"/>
            </a:pPr>
            <a:r>
              <a:rPr lang="en-US" sz="1600" b="0" dirty="0"/>
              <a:t>APCO, AT&amp;T and EEI have filed for a Stay, see 18-295 proceeding link above for more.</a:t>
            </a:r>
          </a:p>
          <a:p>
            <a:pPr lvl="1">
              <a:buFont typeface="Arial" panose="020B0604020202020204" pitchFamily="34" charset="0"/>
              <a:buChar char="•"/>
            </a:pPr>
            <a:r>
              <a:rPr lang="en-US" sz="1600" dirty="0"/>
              <a:t>Now it is 6 filings and they will go to First Circuit Court of appeals. </a:t>
            </a:r>
          </a:p>
          <a:p>
            <a:pPr lvl="1">
              <a:buFont typeface="Arial" panose="020B0604020202020204" pitchFamily="34" charset="0"/>
              <a:buChar char="•"/>
            </a:pPr>
            <a:r>
              <a:rPr lang="en-US" sz="1600" b="0" dirty="0"/>
              <a:t> </a:t>
            </a:r>
          </a:p>
          <a:p>
            <a:pPr>
              <a:buFont typeface="Arial" panose="020B0604020202020204" pitchFamily="34" charset="0"/>
              <a:buChar char="•"/>
            </a:pPr>
            <a:r>
              <a:rPr lang="en-US" sz="1600" b="0" dirty="0"/>
              <a:t>Petitions for review have been filed.   New deadline is 27 August 2020.</a:t>
            </a:r>
          </a:p>
          <a:p>
            <a:pPr lvl="3">
              <a:buFont typeface="Arial" panose="020B0604020202020204" pitchFamily="34" charset="0"/>
              <a:buChar char="•"/>
            </a:pPr>
            <a:endParaRPr lang="en-US" b="0" dirty="0"/>
          </a:p>
          <a:p>
            <a:pPr>
              <a:buFont typeface="Arial" panose="020B0604020202020204" pitchFamily="34" charset="0"/>
              <a:buChar char="•"/>
            </a:pPr>
            <a:r>
              <a:rPr lang="en-US" sz="1600" b="0" dirty="0"/>
              <a:t>Several new analyses have been sent to FCC and they are reviewing.  </a:t>
            </a:r>
          </a:p>
          <a:p>
            <a:pPr lvl="1">
              <a:buFont typeface="Arial" panose="020B0604020202020204" pitchFamily="34" charset="0"/>
              <a:buChar char="•"/>
            </a:pPr>
            <a:r>
              <a:rPr lang="en-US" sz="1600" dirty="0"/>
              <a:t>The studies will take some effort</a:t>
            </a:r>
            <a:endParaRPr lang="en-US" sz="1600" b="0" dirty="0"/>
          </a:p>
          <a:p>
            <a:pPr>
              <a:buFont typeface="Arial" panose="020B0604020202020204" pitchFamily="34" charset="0"/>
              <a:buChar char="•"/>
            </a:pPr>
            <a:r>
              <a:rPr lang="en-US" sz="1600" b="0" dirty="0">
                <a:effectLst/>
                <a:ea typeface="SimSun" panose="02010600030101010101" pitchFamily="2" charset="-122"/>
              </a:rPr>
              <a:t>6 GHz is penciled into the November 2020 open commission meeting, 5.9 GHz is in the October open meeting</a:t>
            </a:r>
          </a:p>
          <a:p>
            <a:pPr>
              <a:buFont typeface="Arial" panose="020B0604020202020204" pitchFamily="34" charset="0"/>
              <a:buChar char="•"/>
            </a:pPr>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There is One - Multi-stake holder group (MSG) to discuss 6 GHz and what happens in the band.  </a:t>
            </a:r>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came together at the launch on the 31</a:t>
            </a:r>
            <a:r>
              <a:rPr lang="en-US" sz="1600" baseline="30000" dirty="0"/>
              <a:t>st   </a:t>
            </a:r>
            <a:r>
              <a:rPr lang="en-US" sz="1600" dirty="0"/>
              <a:t>(1300-1700 et)  (127 were registered a week before call). </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Focus was on formation of the group at this first call with a steering group,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Target of next meeting with more technical detail is early sept.   </a:t>
            </a:r>
          </a:p>
          <a:p>
            <a:pPr marL="457200" lvl="1" indent="0"/>
            <a:endParaRPr lang="en-US" sz="1600" dirty="0"/>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a typeface="Times New Roman" panose="02020603050405020304" pitchFamily="18" charset="0"/>
              </a:rPr>
              <a:t>The</a:t>
            </a:r>
            <a:r>
              <a:rPr lang="en-US" sz="1800" b="0" dirty="0">
                <a:solidFill>
                  <a:srgbClr val="191919"/>
                </a:solidFill>
                <a:effectLst/>
                <a:ea typeface="Times New Roman" panose="02020603050405020304" pitchFamily="18" charset="0"/>
              </a:rPr>
              <a:t> FCC NPRM 70/80/90 GHz comments were uploaded to the FCC </a:t>
            </a:r>
            <a:r>
              <a:rPr lang="en-US" sz="1800" b="0" dirty="0">
                <a:solidFill>
                  <a:srgbClr val="191919"/>
                </a:solidFill>
                <a:ea typeface="Times New Roman" panose="02020603050405020304" pitchFamily="18" charset="0"/>
              </a:rPr>
              <a:t>Tuesday morning, 04Aug20.</a:t>
            </a: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U.S. President Trump on Monday withdrew the nomination of Commissioner Michael </a:t>
            </a:r>
            <a:r>
              <a:rPr lang="en-US" sz="1800" b="0" dirty="0" err="1">
                <a:solidFill>
                  <a:srgbClr val="191919"/>
                </a:solidFill>
              </a:rPr>
              <a:t>O’Rielly</a:t>
            </a:r>
            <a:r>
              <a:rPr lang="en-US" sz="1800" b="0" dirty="0">
                <a:solidFill>
                  <a:srgbClr val="191919"/>
                </a:solidFill>
              </a:rPr>
              <a:t> to serve another term as a member of the FCC, an abrupt move after Senate committee voted in favor of the appointment last month. </a:t>
            </a:r>
          </a:p>
          <a:p>
            <a:pPr marL="466725" lvl="1">
              <a:spcBef>
                <a:spcPts val="0"/>
              </a:spcBef>
              <a:spcAft>
                <a:spcPts val="0"/>
              </a:spcAft>
              <a:buFont typeface="Arial" panose="020B0604020202020204" pitchFamily="34" charset="0"/>
              <a:buChar char="•"/>
            </a:pPr>
            <a:r>
              <a:rPr lang="en-US" sz="1600" b="0" dirty="0">
                <a:solidFill>
                  <a:srgbClr val="191919"/>
                </a:solidFill>
              </a:rPr>
              <a:t>O’Reilly has been in </a:t>
            </a:r>
            <a:r>
              <a:rPr lang="en-US" sz="1600" dirty="0">
                <a:solidFill>
                  <a:srgbClr val="191919"/>
                </a:solidFill>
              </a:rPr>
              <a:t>IEEE 802’s </a:t>
            </a:r>
            <a:r>
              <a:rPr lang="en-US" sz="1600" b="0" dirty="0">
                <a:solidFill>
                  <a:srgbClr val="191919"/>
                </a:solidFill>
              </a:rPr>
              <a:t>corner on many issues. So far, no replacement has been offered. Many are worried about interference into the workings of the FCC by the Trump administration, and the integrity of its independence.</a:t>
            </a: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If there are a few minutes, will work a few WRC-23 Agenda Items.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p>
          <a:p>
            <a:pPr marL="0" indent="0"/>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ffectLst/>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t> </a:t>
            </a:r>
          </a:p>
          <a:p>
            <a:pPr marL="0" marR="0">
              <a:spcBef>
                <a:spcPts val="0"/>
              </a:spcBef>
              <a:spcAft>
                <a:spcPts val="0"/>
              </a:spcAft>
              <a:buFont typeface="Arial" panose="020B0604020202020204" pitchFamily="34" charset="0"/>
              <a:buChar char="•"/>
            </a:pPr>
            <a:r>
              <a:rPr lang="en-US" sz="1800" b="0" dirty="0">
                <a:solidFill>
                  <a:schemeClr val="bg1">
                    <a:lumMod val="75000"/>
                  </a:schemeClr>
                </a:solidFill>
              </a:rPr>
              <a:t> </a:t>
            </a: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9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9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13Aug20–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likely not be a teleconference on 27Aug20, tbd.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15:______________________00et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a:t>
            </a:r>
          </a:p>
          <a:p>
            <a:pPr lvl="1">
              <a:buFont typeface="Arial" panose="020B0604020202020204" pitchFamily="34" charset="0"/>
              <a:buChar char="•"/>
            </a:pPr>
            <a:r>
              <a:rPr lang="en-US" altLang="en-US" sz="1200" b="1" u="sng" dirty="0">
                <a:solidFill>
                  <a:schemeClr val="tx1"/>
                </a:solidFill>
              </a:rPr>
              <a:t>Attendance &amp; request queue in chat window, Stuart K </a:t>
            </a:r>
            <a:r>
              <a:rPr lang="en-US" altLang="en-US" sz="1200" dirty="0">
                <a:solidFill>
                  <a:schemeClr val="tx1"/>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APAC and 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APAC and 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70/80/90 GHz comments uploaded</a:t>
            </a:r>
          </a:p>
          <a:p>
            <a:pPr lvl="1">
              <a:spcBef>
                <a:spcPts val="0"/>
              </a:spcBef>
              <a:buFont typeface="Arial" panose="020B0604020202020204" pitchFamily="34" charset="0"/>
              <a:buChar char="•"/>
            </a:pPr>
            <a:r>
              <a:rPr lang="en-US" altLang="en-US" sz="1400" b="0" kern="0" dirty="0">
                <a:solidFill>
                  <a:schemeClr val="tx1"/>
                </a:solidFill>
              </a:rPr>
              <a:t>FCC commissioner </a:t>
            </a: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 </a:t>
            </a:r>
          </a:p>
          <a:p>
            <a:pPr>
              <a:spcBef>
                <a:spcPts val="0"/>
              </a:spcBef>
            </a:pPr>
            <a:r>
              <a:rPr lang="en-US" altLang="en-US" sz="1600" b="0" dirty="0">
                <a:solidFill>
                  <a:schemeClr val="bg1">
                    <a:lumMod val="75000"/>
                  </a:schemeClr>
                </a:solidFill>
              </a:rPr>
              <a:t>		Seconded by: 	Stuart K.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30 July 2020 in document </a:t>
            </a:r>
            <a:r>
              <a:rPr lang="en-GB" sz="1800" b="0" u="sng" dirty="0">
                <a:solidFill>
                  <a:srgbClr val="0000FF"/>
                </a:solidFill>
                <a:effectLst/>
                <a:ea typeface="SimSun" panose="02010600030101010101" pitchFamily="2" charset="-122"/>
              </a:rPr>
              <a:t>https://mentor.ieee.org/802.18/dcn/20/18-20-0112-00-0000-minutes-30jul20-rrtag-teleconference.docx</a:t>
            </a:r>
            <a:r>
              <a:rPr lang="en-GB" sz="1800" b="0" dirty="0">
                <a:effectLst/>
                <a:ea typeface="SimSun" panose="02010600030101010101" pitchFamily="2" charset="-122"/>
              </a:rPr>
              <a:t>   </a:t>
            </a:r>
            <a:r>
              <a:rPr lang="en-US" sz="1800" b="0" i="0" dirty="0">
                <a:solidFill>
                  <a:srgbClr val="000000"/>
                </a:solidFill>
                <a:effectLst/>
              </a:rPr>
              <a:t>01-Aug-2020 18:53:13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0"/>
              </a:spcBef>
            </a:pPr>
            <a:r>
              <a:rPr lang="en-US" altLang="en-US" sz="1600" b="0" dirty="0">
                <a:solidFill>
                  <a:schemeClr val="bg1">
                    <a:lumMod val="75000"/>
                  </a:schemeClr>
                </a:solidFill>
              </a:rPr>
              <a:t>	Seconded by:	Ben R.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chemeClr val="accent5">
                    <a:lumMod val="20000"/>
                    <a:lumOff val="80000"/>
                  </a:schemeClr>
                </a:solidFill>
              </a:rPr>
              <a:t>no change</a:t>
            </a:r>
            <a:endParaRPr lang="en-US" altLang="en-US" sz="2400" i="1" u="sng" dirty="0">
              <a:solidFill>
                <a:schemeClr val="accent5">
                  <a:lumMod val="20000"/>
                  <a:lumOff val="80000"/>
                </a:schemeClr>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r>
              <a:rPr lang="en-US" altLang="en-US" sz="1800" dirty="0">
                <a:solidFill>
                  <a:schemeClr val="tx1"/>
                </a:solidFill>
              </a:rPr>
              <a:t>At this time 802.18 will just have our normal weekly Thursday calls, like we have been doing, stay tuned.</a:t>
            </a:r>
          </a:p>
          <a:p>
            <a:pPr marL="685800" lvl="1">
              <a:buFont typeface="Arial" panose="020B0604020202020204" pitchFamily="34" charset="0"/>
              <a:buChar char="•"/>
            </a:pPr>
            <a:r>
              <a:rPr lang="en-US" altLang="en-US" sz="1800" b="0" dirty="0">
                <a:solidFill>
                  <a:schemeClr val="tx1"/>
                </a:solidFill>
              </a:rPr>
              <a:t>Note: To have an interim is up to the WG </a:t>
            </a:r>
            <a:r>
              <a:rPr lang="en-US" altLang="en-US" sz="1800" dirty="0">
                <a:solidFill>
                  <a:schemeClr val="tx1"/>
                </a:solidFill>
              </a:rPr>
              <a:t>or </a:t>
            </a:r>
            <a:r>
              <a:rPr lang="en-US" altLang="en-US" sz="1800" b="0" dirty="0">
                <a:solidFill>
                  <a:schemeClr val="tx1"/>
                </a:solidFill>
              </a:rPr>
              <a:t>TAG,. </a:t>
            </a:r>
          </a:p>
          <a:p>
            <a:pPr marL="685800" lvl="1">
              <a:buFont typeface="Arial" panose="020B0604020202020204" pitchFamily="34" charset="0"/>
              <a:buChar char="•"/>
            </a:pPr>
            <a:r>
              <a:rPr lang="en-US" altLang="en-US" sz="1800" b="0" dirty="0">
                <a:solidFill>
                  <a:schemeClr val="tx1"/>
                </a:solidFill>
              </a:rPr>
              <a:t>With that, the RR-TAG is able to conduct needed business as normal in our </a:t>
            </a:r>
            <a:r>
              <a:rPr lang="en-US" altLang="en-US" sz="1800" dirty="0">
                <a:solidFill>
                  <a:schemeClr val="tx1"/>
                </a:solidFill>
              </a:rPr>
              <a:t>teleconferences</a:t>
            </a:r>
            <a:r>
              <a:rPr lang="en-US" altLang="en-US" sz="1800" b="0" dirty="0">
                <a:solidFill>
                  <a:schemeClr val="tx1"/>
                </a:solidFill>
              </a:rPr>
              <a:t>. </a:t>
            </a: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 </a:t>
            </a:r>
            <a:r>
              <a:rPr lang="en-US" altLang="en-US" sz="1600" b="1" dirty="0">
                <a:solidFill>
                  <a:schemeClr val="tx1"/>
                </a:solidFill>
              </a:rPr>
              <a:t>depending on coordinating with other WG/TAGs</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51415</TotalTime>
  <Words>7065</Words>
  <Application>Microsoft Office PowerPoint</Application>
  <PresentationFormat>On-screen Show (4:3)</PresentationFormat>
  <Paragraphs>762</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APAC and other regions, items to share</vt:lpstr>
      <vt:lpstr>ITU-R items to share  -1</vt:lpstr>
      <vt:lpstr>ITU-R items to share  -2 </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3068</cp:revision>
  <cp:lastPrinted>1601-01-01T00:00:00Z</cp:lastPrinted>
  <dcterms:created xsi:type="dcterms:W3CDTF">2016-03-03T14:54:45Z</dcterms:created>
  <dcterms:modified xsi:type="dcterms:W3CDTF">2020-08-06T13:59:19Z</dcterms:modified>
</cp:coreProperties>
</file>