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03" r:id="rId10"/>
    <p:sldId id="606" r:id="rId11"/>
    <p:sldId id="608" r:id="rId12"/>
    <p:sldId id="677" r:id="rId13"/>
    <p:sldId id="669" r:id="rId14"/>
    <p:sldId id="675" r:id="rId15"/>
    <p:sldId id="674" r:id="rId16"/>
    <p:sldId id="650" r:id="rId17"/>
    <p:sldId id="498" r:id="rId18"/>
    <p:sldId id="402" r:id="rId19"/>
    <p:sldId id="403" r:id="rId20"/>
    <p:sldId id="673" r:id="rId21"/>
    <p:sldId id="679" r:id="rId22"/>
    <p:sldId id="672" r:id="rId23"/>
    <p:sldId id="671" r:id="rId24"/>
    <p:sldId id="664" r:id="rId25"/>
    <p:sldId id="663" r:id="rId26"/>
    <p:sldId id="652" r:id="rId27"/>
    <p:sldId id="549" r:id="rId28"/>
    <p:sldId id="425" r:id="rId29"/>
    <p:sldId id="656" r:id="rId30"/>
    <p:sldId id="655"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9" autoAdjust="0"/>
    <p:restoredTop sz="96261" autoAdjust="0"/>
  </p:normalViewPr>
  <p:slideViewPr>
    <p:cSldViewPr>
      <p:cViewPr varScale="1">
        <p:scale>
          <a:sx n="85" d="100"/>
          <a:sy n="85" d="100"/>
        </p:scale>
        <p:origin x="108" y="66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14-May-20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09342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May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 May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May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802.18-20/0080r00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82-00-0000-apac-update-may-2020.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062-01-0000-fcc-r-o-fnprm-promoting-unlicensed-use-of-the-6ghz-band-et-18-295.docx"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78-00-0000-minutes-07may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 May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14 May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65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89938"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#85, 11-13May20, Web-meeting  </a:t>
            </a:r>
            <a:r>
              <a:rPr lang="en-US" sz="1600" dirty="0">
                <a:sym typeface="Wingdings" panose="05000000000000000000" pitchFamily="2" charset="2"/>
              </a:rPr>
              <a:t> this week</a:t>
            </a:r>
            <a:endParaRPr lang="en-US" sz="1600" dirty="0"/>
          </a:p>
          <a:p>
            <a:pPr lvl="1">
              <a:spcBef>
                <a:spcPts val="0"/>
              </a:spcBef>
              <a:buFont typeface="Arial" panose="020B0604020202020204" pitchFamily="34" charset="0"/>
              <a:buChar char="•"/>
            </a:pPr>
            <a:r>
              <a:rPr lang="en-US" sz="1600" dirty="0"/>
              <a:t>Did they finish up Report 316  and to FM57 this week? </a:t>
            </a:r>
          </a:p>
          <a:p>
            <a:pPr lvl="1">
              <a:spcBef>
                <a:spcPts val="0"/>
              </a:spcBef>
              <a:buFont typeface="Arial" panose="020B0604020202020204" pitchFamily="34" charset="0"/>
              <a:buChar char="•"/>
            </a:pPr>
            <a:r>
              <a:rPr lang="en-US" sz="1600" dirty="0"/>
              <a:t> </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tbd  </a:t>
            </a:r>
          </a:p>
          <a:p>
            <a:pPr lvl="1">
              <a:buFont typeface="Arial" panose="020B0604020202020204" pitchFamily="34" charset="0"/>
              <a:buChar char="•"/>
            </a:pPr>
            <a:r>
              <a:rPr lang="en-US" sz="1400" b="1" dirty="0"/>
              <a:t>SE45 back on remission. </a:t>
            </a:r>
          </a:p>
          <a:p>
            <a:pPr marL="457200" lvl="1" indent="0"/>
            <a:endParaRPr lang="en-US" sz="1400" dirty="0"/>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&lt;WGFM&gt;</a:t>
            </a:r>
            <a:r>
              <a:rPr lang="en-US" altLang="en-US" sz="1600" b="0" dirty="0"/>
              <a:t> </a:t>
            </a:r>
            <a:r>
              <a:rPr lang="en-US" altLang="en-US" sz="1600" dirty="0"/>
              <a:t>next meeting #96, 08-12June20,  on-line</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200" dirty="0"/>
              <a:t>ECC Report 316 has to be good for 08-12 June call. </a:t>
            </a:r>
          </a:p>
          <a:p>
            <a:pPr lvl="1">
              <a:spcBef>
                <a:spcPts val="0"/>
              </a:spcBef>
              <a:buFont typeface="Arial" panose="020B0604020202020204" pitchFamily="34" charset="0"/>
              <a:buChar char="•"/>
            </a:pPr>
            <a:r>
              <a:rPr lang="en-US" altLang="en-US" sz="1200" dirty="0"/>
              <a:t>For Report B need to get the regulatory language correct. </a:t>
            </a:r>
            <a:endParaRPr lang="en-US" sz="12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#10, 12-15May20, online only  </a:t>
            </a:r>
            <a:r>
              <a:rPr lang="en-US" sz="1600" dirty="0">
                <a:sym typeface="Wingdings" panose="05000000000000000000" pitchFamily="2" charset="2"/>
              </a:rPr>
              <a:t> this week.</a:t>
            </a:r>
            <a:endParaRPr lang="en-US" sz="1400" dirty="0"/>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Once report B is done, then to WGFM later in May, then to ECC. </a:t>
            </a:r>
          </a:p>
          <a:p>
            <a:pPr lvl="1">
              <a:buFont typeface="Arial" panose="020B0604020202020204" pitchFamily="34" charset="0"/>
              <a:buChar char="•"/>
            </a:pPr>
            <a:endParaRPr lang="en-GB" altLang="en-US" sz="16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800" b="0" dirty="0"/>
              <a:t>Working Party 5D, meeting “35e” will now be online from 23 June – 9 July 2020</a:t>
            </a:r>
            <a:endParaRPr lang="en-US" sz="16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2000" dirty="0"/>
          </a:p>
          <a:p>
            <a:pPr marL="0" indent="0"/>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APAC Status</a:t>
            </a:r>
            <a:endParaRPr lang="en-US" sz="2400" dirty="0">
              <a:highlight>
                <a:srgbClr val="FFFF00"/>
              </a:highlight>
            </a:endParaRPr>
          </a:p>
        </p:txBody>
      </p:sp>
      <p:sp>
        <p:nvSpPr>
          <p:cNvPr id="3" name="Content Placeholder 2"/>
          <p:cNvSpPr>
            <a:spLocks noGrp="1"/>
          </p:cNvSpPr>
          <p:nvPr>
            <p:ph idx="1"/>
          </p:nvPr>
        </p:nvSpPr>
        <p:spPr>
          <a:xfrm>
            <a:off x="674298" y="776994"/>
            <a:ext cx="8401238" cy="5613843"/>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Every 2-month update: </a:t>
            </a:r>
          </a:p>
          <a:p>
            <a:pPr lvl="1">
              <a:spcBef>
                <a:spcPts val="0"/>
              </a:spcBef>
              <a:buFont typeface="Arial" panose="020B0604020202020204" pitchFamily="34" charset="0"/>
              <a:buChar char="•"/>
            </a:pPr>
            <a:endParaRPr lang="en-US" sz="1800" dirty="0">
              <a:solidFill>
                <a:schemeClr val="tx1"/>
              </a:solidFill>
              <a:hlinkClick r:id="rId3"/>
            </a:endParaRPr>
          </a:p>
          <a:p>
            <a:pPr lvl="1">
              <a:spcBef>
                <a:spcPts val="0"/>
              </a:spcBef>
              <a:buFont typeface="Arial" panose="020B0604020202020204" pitchFamily="34" charset="0"/>
              <a:buChar char="•"/>
            </a:pPr>
            <a:r>
              <a:rPr lang="en-US" sz="1800" dirty="0">
                <a:solidFill>
                  <a:schemeClr val="tx1"/>
                </a:solidFill>
                <a:hlinkClick r:id="rId3"/>
              </a:rPr>
              <a:t>https://mentor.ieee.org/802.18/dcn/20/18-20-0082-00-0000-apac-update-may-2020.pptx</a:t>
            </a: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73913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a:t>
            </a:r>
            <a:endParaRPr lang="en-US" sz="1200" dirty="0">
              <a:solidFill>
                <a:schemeClr val="tx1"/>
              </a:solidFill>
            </a:endParaRPr>
          </a:p>
        </p:txBody>
      </p:sp>
      <p:sp>
        <p:nvSpPr>
          <p:cNvPr id="3" name="Content Placeholder 2"/>
          <p:cNvSpPr>
            <a:spLocks noGrp="1"/>
          </p:cNvSpPr>
          <p:nvPr>
            <p:ph idx="1"/>
          </p:nvPr>
        </p:nvSpPr>
        <p:spPr>
          <a:xfrm>
            <a:off x="638355" y="1066799"/>
            <a:ext cx="8277045" cy="5408613"/>
          </a:xfrm>
        </p:spPr>
        <p:txBody>
          <a:bodyPr/>
          <a:lstStyle/>
          <a:p>
            <a:pPr>
              <a:buFont typeface="Arial" panose="020B0604020202020204" pitchFamily="34" charset="0"/>
              <a:buChar char="•"/>
            </a:pPr>
            <a:r>
              <a:rPr lang="en-US" sz="1400" u="sng" dirty="0">
                <a:hlinkClick r:id="rId3"/>
              </a:rPr>
              <a:t>https://mentor.ieee.org/802.18/dcn/20/18-20-0079-00-0000-acma-5year-spectrum-outlook-fys-2020-24.docx</a:t>
            </a:r>
            <a:r>
              <a:rPr lang="en-US" sz="14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400" dirty="0"/>
              <a:t>Need to have .18 approval by Thursday 11 June 2020.</a:t>
            </a:r>
            <a:endParaRPr lang="en-US" sz="1400" b="0" dirty="0"/>
          </a:p>
          <a:p>
            <a:pPr>
              <a:buFont typeface="Arial" panose="020B0604020202020204" pitchFamily="34" charset="0"/>
              <a:buChar char="•"/>
            </a:pPr>
            <a:r>
              <a:rPr lang="en-AU" sz="1800" dirty="0"/>
              <a:t>The ACMA invites comments on the draft FYSO 2020-–24 and on the following specific questions:</a:t>
            </a:r>
            <a:endParaRPr lang="en-US" sz="1800" dirty="0"/>
          </a:p>
          <a:p>
            <a:pPr lvl="1">
              <a:buFont typeface="Arial" panose="020B0604020202020204" pitchFamily="34" charset="0"/>
              <a:buChar char="•"/>
            </a:pPr>
            <a:r>
              <a:rPr lang="en-AU" sz="1600" dirty="0"/>
              <a:t>What are the expected impacts of the COVID-19 pandemic on the short- and medium-term capacity of your industry? </a:t>
            </a:r>
          </a:p>
          <a:p>
            <a:pPr lvl="2">
              <a:buFont typeface="Arial" panose="020B0604020202020204" pitchFamily="34" charset="0"/>
              <a:buChar char="•"/>
            </a:pPr>
            <a:r>
              <a:rPr lang="en-US" sz="1400" dirty="0"/>
              <a:t> </a:t>
            </a:r>
          </a:p>
          <a:p>
            <a:pPr lvl="1">
              <a:buFont typeface="Arial" panose="020B0604020202020204" pitchFamily="34" charset="0"/>
              <a:buChar char="•"/>
            </a:pPr>
            <a:r>
              <a:rPr lang="en-AU" sz="1600" dirty="0"/>
              <a:t>Do you have any feedback on the ACMA’s approach to its spectrum work program in the current environment? Do you have alternative proposals or priorities?</a:t>
            </a:r>
            <a:endParaRPr lang="en-US" sz="1600" dirty="0"/>
          </a:p>
          <a:p>
            <a:pPr lvl="2">
              <a:buFont typeface="Arial" panose="020B0604020202020204" pitchFamily="34" charset="0"/>
              <a:buChar char="•"/>
            </a:pPr>
            <a:r>
              <a:rPr lang="en-AU" sz="1400" dirty="0"/>
              <a:t> </a:t>
            </a:r>
          </a:p>
          <a:p>
            <a:pPr lvl="1">
              <a:buFont typeface="Arial" panose="020B0604020202020204" pitchFamily="34" charset="0"/>
              <a:buChar char="•"/>
            </a:pPr>
            <a:r>
              <a:rPr lang="en-AU" sz="1600" dirty="0"/>
              <a:t>Are there other technology developments or sources of spectrum demand that the ACMA should be aware of in considering spectrum management over the next five years?</a:t>
            </a:r>
            <a:endParaRPr lang="en-US" sz="1600" dirty="0"/>
          </a:p>
          <a:p>
            <a:pPr lvl="2">
              <a:buFont typeface="Arial" panose="020B0604020202020204" pitchFamily="34" charset="0"/>
              <a:buChar char="•"/>
            </a:pPr>
            <a:r>
              <a:rPr lang="en-AU" sz="1400" dirty="0"/>
              <a:t> </a:t>
            </a:r>
          </a:p>
          <a:p>
            <a:pPr lvl="1">
              <a:buFont typeface="Arial" panose="020B0604020202020204" pitchFamily="34" charset="0"/>
              <a:buChar char="•"/>
            </a:pPr>
            <a:r>
              <a:rPr lang="en-AU" sz="1600" dirty="0"/>
              <a:t>Do you have any other feedback on the ACMA’s plans for monitoring, initial investigation, preliminary replanning or replanning of bands? </a:t>
            </a:r>
            <a:endParaRPr lang="en-US" sz="1600" dirty="0"/>
          </a:p>
          <a:p>
            <a:pPr lvl="2">
              <a:buFont typeface="Arial" panose="020B0604020202020204" pitchFamily="34" charset="0"/>
              <a:buChar char="•"/>
            </a:pPr>
            <a:r>
              <a:rPr lang="en-AU" sz="1400" dirty="0"/>
              <a:t> </a:t>
            </a:r>
          </a:p>
          <a:p>
            <a:pPr lvl="1">
              <a:buFont typeface="Arial" panose="020B0604020202020204" pitchFamily="34" charset="0"/>
              <a:buChar char="•"/>
            </a:pPr>
            <a:r>
              <a:rPr lang="en-AU" sz="1600" dirty="0"/>
              <a:t>Do you have any comments about the ACMA’s approach to forward allocations?</a:t>
            </a:r>
            <a:endParaRPr lang="en-US" sz="1600" u="sng" dirty="0"/>
          </a:p>
          <a:p>
            <a:pPr lvl="2">
              <a:buFont typeface="Arial" panose="020B0604020202020204" pitchFamily="34" charset="0"/>
              <a:buChar char="•"/>
            </a:pPr>
            <a:r>
              <a:rPr lang="en-AU" sz="14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2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a:t>
            </a:r>
            <a:r>
              <a:rPr lang="en-US" sz="1400" dirty="0"/>
              <a:t>  </a:t>
            </a:r>
          </a:p>
          <a:p>
            <a:pPr lvl="1">
              <a:buFont typeface="Arial" panose="020B0604020202020204" pitchFamily="34" charset="0"/>
              <a:buChar char="•"/>
            </a:pPr>
            <a:r>
              <a:rPr lang="en-US" sz="1600" dirty="0"/>
              <a:t>Preceding: </a:t>
            </a:r>
          </a:p>
          <a:p>
            <a:pPr lvl="1">
              <a:buFont typeface="Arial" panose="020B0604020202020204" pitchFamily="34" charset="0"/>
              <a:buChar char="•"/>
            </a:pPr>
            <a:r>
              <a:rPr lang="en-US" sz="1400" dirty="0">
                <a:hlinkClick r:id="rId4"/>
              </a:rPr>
              <a:t>https://www.fcc.gov/ecfs/search/filings?proceedings_name=18-295&amp;sort=date_disseminated,DESC</a:t>
            </a:r>
            <a:r>
              <a:rPr lang="en-US" sz="1400" dirty="0"/>
              <a:t> </a:t>
            </a:r>
          </a:p>
          <a:p>
            <a:pPr lvl="1">
              <a:buFont typeface="Arial" panose="020B0604020202020204" pitchFamily="34" charset="0"/>
              <a:buChar char="•"/>
            </a:pPr>
            <a:r>
              <a:rPr lang="en-US" sz="1600" dirty="0"/>
              <a:t>FNPRM as approved on 24 Apr 20 is on Mentor: </a:t>
            </a:r>
          </a:p>
          <a:p>
            <a:pPr lvl="1">
              <a:buFont typeface="Arial" panose="020B0604020202020204" pitchFamily="34" charset="0"/>
              <a:buChar char="•"/>
            </a:pPr>
            <a:r>
              <a:rPr lang="en-US" sz="1600" dirty="0">
                <a:hlinkClick r:id="rId5"/>
              </a:rPr>
              <a:t>https://mentor.ieee.org/802.18/dcn/20/18-20-0062-</a:t>
            </a:r>
            <a:r>
              <a:rPr lang="en-US" sz="1600" dirty="0">
                <a:highlight>
                  <a:srgbClr val="00FFFF"/>
                </a:highlight>
                <a:hlinkClick r:id="rId5"/>
              </a:rPr>
              <a:t>01</a:t>
            </a:r>
            <a:r>
              <a:rPr lang="en-US" sz="1600" dirty="0">
                <a:hlinkClick r:id="rId5"/>
              </a:rPr>
              <a:t>-0000-fcc-r-o-fnprm-promoting-unlicensed-use-of-the-6ghz-band-et-18-295.docx</a:t>
            </a:r>
            <a:r>
              <a:rPr lang="en-US" sz="1600" dirty="0"/>
              <a:t> </a:t>
            </a:r>
          </a:p>
          <a:p>
            <a:pPr lvl="1">
              <a:buFont typeface="Arial" panose="020B0604020202020204" pitchFamily="34" charset="0"/>
              <a:buChar char="•"/>
            </a:pPr>
            <a:r>
              <a:rPr lang="en-US" sz="1600" dirty="0"/>
              <a:t>31 Seek Comments</a:t>
            </a:r>
          </a:p>
          <a:p>
            <a:pPr lvl="1">
              <a:buFont typeface="Arial" panose="020B0604020202020204" pitchFamily="34" charset="0"/>
              <a:buChar char="•"/>
            </a:pPr>
            <a:r>
              <a:rPr lang="en-US" sz="1600" dirty="0"/>
              <a:t> Anything for IEEE 802 as a whole to consider? _________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solidFill>
                  <a:schemeClr val="bg1">
                    <a:lumMod val="85000"/>
                  </a:schemeClr>
                </a:solidFill>
              </a:rPr>
              <a:t>Nothing brought up today</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dirty="0">
                <a:solidFill>
                  <a:schemeClr val="tx1"/>
                </a:solidFill>
              </a:rPr>
              <a:t>None today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endParaRPr lang="en-US" sz="14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ACMA contribution text for comments from IEEE 802.</a:t>
            </a: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tx1"/>
                </a:solidFill>
              </a:rPr>
              <a:t> in attendance,    voters.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456238"/>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21 May20–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15:______________________45et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915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915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14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14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14 May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 May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14 May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65000"/>
                  </a:schemeClr>
                </a:solidFill>
              </a:rPr>
              <a:t>Peter</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APAC status</a:t>
            </a:r>
          </a:p>
          <a:p>
            <a:pPr lvl="1">
              <a:spcBef>
                <a:spcPts val="0"/>
              </a:spcBef>
              <a:buFont typeface="Arial" panose="020B0604020202020204" pitchFamily="34" charset="0"/>
              <a:buChar char="•"/>
            </a:pPr>
            <a:r>
              <a:rPr lang="en-US" altLang="en-US" sz="1400" dirty="0">
                <a:solidFill>
                  <a:schemeClr val="tx1"/>
                </a:solidFill>
              </a:rPr>
              <a:t>ACMA 5-year spectrum outlook</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ACMA FYSO contribution text for comments</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APAC status</a:t>
            </a:r>
          </a:p>
          <a:p>
            <a:pPr lvl="1">
              <a:spcBef>
                <a:spcPts val="0"/>
              </a:spcBef>
              <a:buFont typeface="Arial" panose="020B0604020202020204" pitchFamily="34" charset="0"/>
              <a:buChar char="•"/>
            </a:pPr>
            <a:r>
              <a:rPr lang="en-US" altLang="en-US" sz="1400" kern="0" dirty="0">
                <a:solidFill>
                  <a:schemeClr val="tx1"/>
                </a:solidFill>
              </a:rPr>
              <a:t>Every 2-month update.</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ACMA 5-year spectrum outlook</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Comments due 24 June 2020</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Any IEEE 802 interest?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None today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534986"/>
            <a:ext cx="8458201" cy="5940427"/>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Vijay A</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30 April 2020 in document  </a:t>
            </a:r>
            <a:r>
              <a:rPr lang="en-GB" sz="1800" b="0" u="sng" dirty="0">
                <a:hlinkClick r:id="rId3"/>
              </a:rPr>
              <a:t>https://mentor.ieee.org/802.18/dcn/20/18-20-0078-00-0000-minutes-07may20-rrtag-teleconference.docx</a:t>
            </a:r>
            <a:r>
              <a:rPr lang="en-GB" sz="1800" b="0" u="sng" dirty="0"/>
              <a:t>   </a:t>
            </a:r>
            <a:r>
              <a:rPr lang="en-US" sz="1800" b="0" dirty="0"/>
              <a:t>08-May-2020 13:51:09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Vijay A</a:t>
            </a:r>
          </a:p>
          <a:p>
            <a:pPr marL="0" indent="0">
              <a:spcBef>
                <a:spcPts val="0"/>
              </a:spcBef>
            </a:pPr>
            <a:r>
              <a:rPr lang="en-US" altLang="en-US" sz="1600" b="0" dirty="0">
                <a:solidFill>
                  <a:schemeClr val="bg1">
                    <a:lumMod val="75000"/>
                  </a:schemeClr>
                </a:solidFill>
              </a:rPr>
              <a:t>	Seconded by:	Peter E</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endParaRPr lang="en-US" altLang="en-US" sz="1600" b="1" dirty="0">
              <a:solidFill>
                <a:schemeClr val="bg1">
                  <a:lumMod val="75000"/>
                </a:schemeClr>
              </a:solidFill>
            </a:endParaRPr>
          </a:p>
          <a:p>
            <a:pPr>
              <a:spcBef>
                <a:spcPts val="400"/>
              </a:spcBef>
              <a:buFont typeface="Arial" panose="020B0604020202020204" pitchFamily="34" charset="0"/>
              <a:buChar char="•"/>
            </a:pPr>
            <a:endParaRPr lang="en-US" altLang="en-US" sz="1800" dirty="0">
              <a:solidFill>
                <a:schemeClr val="tx1"/>
              </a:solidFill>
            </a:endParaRPr>
          </a:p>
          <a:p>
            <a:pPr marL="457200" lvl="1" indent="0">
              <a:spcBef>
                <a:spcPts val="400"/>
              </a:spcBef>
            </a:pPr>
            <a:r>
              <a:rPr lang="en-US" altLang="en-US" sz="900" dirty="0">
                <a:solidFill>
                  <a:schemeClr val="tx1"/>
                </a:solidFill>
              </a:rPr>
              <a:t> </a:t>
            </a:r>
          </a:p>
          <a:p>
            <a:pPr lvl="1">
              <a:spcBef>
                <a:spcPts val="400"/>
              </a:spcBef>
              <a:buFont typeface="Arial" panose="020B0604020202020204" pitchFamily="34" charset="0"/>
              <a:buChar char="•"/>
            </a:pPr>
            <a:endParaRPr lang="en-US" altLang="en-US" sz="1600" dirty="0">
              <a:solidFill>
                <a:schemeClr val="tx1"/>
              </a:solidFill>
            </a:endParaRP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 calls over a week+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60 GHz call today.  Then more calls next week on preamble detection. </a:t>
            </a:r>
          </a:p>
          <a:p>
            <a:pPr lvl="1">
              <a:spcBef>
                <a:spcPts val="0"/>
              </a:spcBef>
              <a:buFont typeface="Arial" panose="020B0604020202020204" pitchFamily="34" charset="0"/>
              <a:buChar char="•"/>
            </a:pPr>
            <a:r>
              <a:rPr lang="en-US" sz="1200" dirty="0">
                <a:solidFill>
                  <a:schemeClr val="tx1"/>
                </a:solidFill>
              </a:rPr>
              <a:t>Still looking at Bran 106 in June, 5 days of calls.  </a:t>
            </a:r>
          </a:p>
          <a:p>
            <a:pPr lvl="1">
              <a:spcBef>
                <a:spcPts val="0"/>
              </a:spcBef>
              <a:buFont typeface="Arial" panose="020B0604020202020204" pitchFamily="34" charset="0"/>
              <a:buChar char="•"/>
            </a:pPr>
            <a:r>
              <a:rPr lang="en-US" sz="1200" dirty="0">
                <a:solidFill>
                  <a:schemeClr val="tx1"/>
                </a:solidFill>
              </a:rPr>
              <a:t>In general, watch for additional calls with so much going on. </a:t>
            </a:r>
          </a:p>
          <a:p>
            <a:pPr lvl="1">
              <a:spcBef>
                <a:spcPts val="0"/>
              </a:spcBef>
              <a:buFont typeface="Arial" panose="020B0604020202020204" pitchFamily="34" charset="0"/>
              <a:buChar char="•"/>
            </a:pPr>
            <a:r>
              <a:rPr lang="en-US" sz="1200" dirty="0">
                <a:solidFill>
                  <a:schemeClr val="tx1"/>
                </a:solidFill>
              </a:rPr>
              <a:t>Question  what is discussion on 60 GHz? </a:t>
            </a:r>
          </a:p>
          <a:p>
            <a:pPr lvl="2">
              <a:spcBef>
                <a:spcPts val="0"/>
              </a:spcBef>
              <a:buFont typeface="Arial" panose="020B0604020202020204" pitchFamily="34" charset="0"/>
              <a:buChar char="•"/>
            </a:pPr>
            <a:r>
              <a:rPr lang="en-US" sz="1200" dirty="0">
                <a:solidFill>
                  <a:schemeClr val="tx1"/>
                </a:solidFill>
              </a:rPr>
              <a:t>Getting feed back from E&amp;Y consultants and implementing that feedback.   </a:t>
            </a:r>
          </a:p>
          <a:p>
            <a:pPr lvl="3">
              <a:spcBef>
                <a:spcPts val="0"/>
              </a:spcBef>
              <a:buFont typeface="Arial" panose="020B0604020202020204" pitchFamily="34" charset="0"/>
              <a:buChar char="•"/>
            </a:pPr>
            <a:r>
              <a:rPr lang="en-US" sz="1100" dirty="0">
                <a:solidFill>
                  <a:schemeClr val="tx1"/>
                </a:solidFill>
              </a:rPr>
              <a:t>This is between 2</a:t>
            </a:r>
            <a:r>
              <a:rPr lang="en-US" sz="1100" baseline="30000" dirty="0">
                <a:solidFill>
                  <a:schemeClr val="tx1"/>
                </a:solidFill>
              </a:rPr>
              <a:t>nd</a:t>
            </a:r>
            <a:r>
              <a:rPr lang="en-US" sz="1100" dirty="0">
                <a:solidFill>
                  <a:schemeClr val="tx1"/>
                </a:solidFill>
              </a:rPr>
              <a:t> &amp; 3</a:t>
            </a:r>
            <a:r>
              <a:rPr lang="en-US" sz="1100" baseline="30000" dirty="0">
                <a:solidFill>
                  <a:schemeClr val="tx1"/>
                </a:solidFill>
              </a:rPr>
              <a:t>rd</a:t>
            </a:r>
            <a:r>
              <a:rPr lang="en-US" sz="1100" dirty="0">
                <a:solidFill>
                  <a:schemeClr val="tx1"/>
                </a:solidFill>
              </a:rPr>
              <a:t> consultant reviews, the  process for a Harmonized Standard now. </a:t>
            </a:r>
          </a:p>
          <a:p>
            <a:pPr marL="457200" lvl="1" indent="0">
              <a:spcBef>
                <a:spcPts val="0"/>
              </a:spcBef>
            </a:pPr>
            <a:endParaRPr lang="en-US" sz="7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Sophia-Antipolis, FR</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calls: 14May (today), 04June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More on the SRDoc. </a:t>
            </a:r>
          </a:p>
          <a:p>
            <a:pPr lvl="1">
              <a:spcBef>
                <a:spcPts val="0"/>
              </a:spcBef>
              <a:buFont typeface="Arial" panose="020B0604020202020204" pitchFamily="34" charset="0"/>
              <a:buChar char="•"/>
            </a:pPr>
            <a:r>
              <a:rPr lang="en-US" sz="1200" dirty="0">
                <a:solidFill>
                  <a:schemeClr val="tx1"/>
                </a:solidFill>
              </a:rPr>
              <a:t>802.11 has rcvd the doc from TG-11, power limits on spatial streams.   </a:t>
            </a:r>
          </a:p>
          <a:p>
            <a:pPr lvl="2">
              <a:spcBef>
                <a:spcPts val="0"/>
              </a:spcBef>
              <a:buFont typeface="Arial" panose="020B0604020202020204" pitchFamily="34" charset="0"/>
              <a:buChar char="•"/>
            </a:pPr>
            <a:r>
              <a:rPr lang="en-US" sz="1200" dirty="0">
                <a:solidFill>
                  <a:schemeClr val="tx1"/>
                </a:solidFill>
              </a:rPr>
              <a:t>802.11 Co-Ex SC is reviewing the liaison.  See document 11-20/0706. </a:t>
            </a:r>
          </a:p>
          <a:p>
            <a:pPr>
              <a:spcBef>
                <a:spcPts val="0"/>
              </a:spcBef>
              <a:buFont typeface="Arial" panose="020B0604020202020204" pitchFamily="34" charset="0"/>
              <a:buChar char="•"/>
            </a:pPr>
            <a:endParaRPr lang="en-US" sz="11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meeting #53, 27-29Apr20, </a:t>
            </a:r>
            <a:r>
              <a:rPr lang="en-US" sz="1400" b="0" dirty="0">
                <a:solidFill>
                  <a:schemeClr val="tx1"/>
                </a:solidFill>
              </a:rPr>
              <a:t>online; many calls over next weeks.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48108</TotalTime>
  <Words>5680</Words>
  <Application>Microsoft Office PowerPoint</Application>
  <PresentationFormat>On-screen Show (4:3)</PresentationFormat>
  <Paragraphs>667</Paragraphs>
  <Slides>30</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9"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APAC Status</vt:lpstr>
      <vt:lpstr>ACMA 5-year spectrum Outlook </vt:lpstr>
      <vt:lpstr>FCC FNPRM 6 GHz</vt:lpstr>
      <vt:lpstr>General Discussion Items</vt:lpstr>
      <vt:lpstr>Actions Required</vt:lpstr>
      <vt:lpstr>Any Other Business</vt:lpstr>
      <vt:lpstr>Adjourn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2773</cp:revision>
  <cp:lastPrinted>1601-01-01T00:00:00Z</cp:lastPrinted>
  <dcterms:created xsi:type="dcterms:W3CDTF">2016-03-03T14:54:45Z</dcterms:created>
  <dcterms:modified xsi:type="dcterms:W3CDTF">2020-05-14T13:19:58Z</dcterms:modified>
</cp:coreProperties>
</file>