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3" r:id="rId16"/>
    <p:sldId id="66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7" autoAdjust="0"/>
    <p:restoredTop sz="95822" autoAdjust="0"/>
  </p:normalViewPr>
  <p:slideViewPr>
    <p:cSldViewPr>
      <p:cViewPr varScale="1">
        <p:scale>
          <a:sx n="113" d="100"/>
          <a:sy n="113" d="100"/>
        </p:scale>
        <p:origin x="1350"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57"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08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4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sz="1800" dirty="0">
                <a:solidFill>
                  <a:srgbClr val="00B0F0"/>
                </a:solidFill>
              </a:rPr>
              <a:t>Should be nothing for the reply comments, </a:t>
            </a:r>
            <a:r>
              <a:rPr lang="en-US" sz="1800">
                <a:solidFill>
                  <a:srgbClr val="00B0F0"/>
                </a:solidFill>
              </a:rPr>
              <a:t>it should be ready to vote on.</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b="0" dirty="0">
                <a:solidFill>
                  <a:schemeClr val="tx1"/>
                </a:solidFill>
              </a:rPr>
              <a:t>None heard</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12:                     06et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3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3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Stuart.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Goal have final document ready to vote on. </a:t>
            </a:r>
          </a:p>
          <a:p>
            <a:pPr marL="800100" lvl="1">
              <a:spcBef>
                <a:spcPts val="0"/>
              </a:spcBef>
              <a:buFont typeface="Arial" panose="020B0604020202020204" pitchFamily="34" charset="0"/>
              <a:buChar char="•"/>
            </a:pPr>
            <a:r>
              <a:rPr lang="en-US" sz="1600" dirty="0">
                <a:hlinkClick r:id="rId3"/>
              </a:rPr>
              <a:t>https://mentor.ieee.org/802.18/dcn/20/18-20-0057</a:t>
            </a: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endParaRPr lang="en-US" sz="1400" dirty="0">
              <a:solidFill>
                <a:schemeClr val="tx1"/>
              </a:solidFill>
            </a:endParaRP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46909</TotalTime>
  <Words>2335</Words>
  <Application>Microsoft Office PowerPoint</Application>
  <PresentationFormat>On-screen Show (4:3)</PresentationFormat>
  <Paragraphs>253</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5"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2502</cp:revision>
  <cp:lastPrinted>1601-01-01T00:00:00Z</cp:lastPrinted>
  <dcterms:created xsi:type="dcterms:W3CDTF">2016-03-03T14:54:45Z</dcterms:created>
  <dcterms:modified xsi:type="dcterms:W3CDTF">2020-04-08T02:32:44Z</dcterms:modified>
</cp:coreProperties>
</file>