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2" r:id="rId16"/>
    <p:sldId id="673" r:id="rId17"/>
    <p:sldId id="662"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7" autoAdjust="0"/>
    <p:restoredTop sz="95822" autoAdjust="0"/>
  </p:normalViewPr>
  <p:slideViewPr>
    <p:cSldViewPr>
      <p:cViewPr varScale="1">
        <p:scale>
          <a:sx n="88" d="100"/>
          <a:sy n="88" d="100"/>
        </p:scale>
        <p:origin x="78" y="69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25044144c2c94c0413ec2431e00b62de" TargetMode="External"/><Relationship Id="rId2" Type="http://schemas.openxmlformats.org/officeDocument/2006/relationships/hyperlink" Target="https://ieee802.my.webex.com/ieee802.my/j.php?MTID=m25044144c2c94c0413ec2431e00b62d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57"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4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Simple editorial inputs on reply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b="0" dirty="0">
                <a:solidFill>
                  <a:schemeClr val="tx1"/>
                </a:solidFill>
              </a:rPr>
              <a:t>None heard</a:t>
            </a: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Wednesday 08april20– </a:t>
            </a:r>
            <a:r>
              <a:rPr lang="en-US" sz="2000" u="sng" dirty="0">
                <a:solidFill>
                  <a:srgbClr val="C00000"/>
                </a:solidFill>
              </a:rPr>
              <a:t>11:30</a:t>
            </a:r>
            <a:r>
              <a:rPr lang="en-US" sz="2000" i="1" u="sng" dirty="0">
                <a:solidFill>
                  <a:srgbClr val="C00000"/>
                </a:solidFill>
              </a:rPr>
              <a:t>–13:00</a:t>
            </a:r>
            <a:r>
              <a:rPr lang="en-US" sz="2000" dirty="0">
                <a:solidFill>
                  <a:srgbClr val="C00000"/>
                </a:solidFill>
              </a:rPr>
              <a:t> ET </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17:06et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347344"/>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https://ieee802.my.webex.com/ieee802.my/j.php?MTID=m25044144c2c94c0413ec2431e00b62de</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https://ieee802.my.webex.com/ieee802.my/j.php?MTID=m25044144c2c94c0413ec2431e00b62de</a:t>
            </a:r>
            <a:r>
              <a:rPr lang="en-US" sz="1400" dirty="0"/>
              <a:t> </a:t>
            </a:r>
            <a:endParaRPr lang="en-US" sz="1400" dirty="0">
              <a:solidFill>
                <a:schemeClr val="tx1"/>
              </a:solidFill>
            </a:endParaRPr>
          </a:p>
          <a:p>
            <a:r>
              <a:rPr lang="en-US" sz="1400" dirty="0">
                <a:solidFill>
                  <a:schemeClr val="tx1"/>
                </a:solidFill>
              </a:rPr>
              <a:t>Meeting number (access code): 797 020 969 </a:t>
            </a:r>
          </a:p>
          <a:p>
            <a:r>
              <a:rPr lang="en-US" sz="1400" dirty="0">
                <a:solidFill>
                  <a:schemeClr val="tx1"/>
                </a:solidFill>
              </a:rPr>
              <a:t>Meeting password: adhoc07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:%2B1-510-338-9438,,*01*797020969%23%23*01* +44-20-3198-8144 UK Toll Tap here to call (mobile phones only, hosts not supported): </a:t>
            </a:r>
            <a:r>
              <a:rPr lang="en-US" sz="1400" dirty="0" err="1">
                <a:solidFill>
                  <a:schemeClr val="tx1"/>
                </a:solidFill>
              </a:rPr>
              <a:t>tel</a:t>
            </a:r>
            <a:r>
              <a:rPr lang="en-US" sz="1400" dirty="0">
                <a:solidFill>
                  <a:schemeClr val="tx1"/>
                </a:solidFill>
              </a:rPr>
              <a:t>:%2B44-20-3198-8144,,*01*797020969%23%23*01* </a:t>
            </a:r>
          </a:p>
          <a:p>
            <a:r>
              <a:rPr lang="en-US" sz="1400" dirty="0">
                <a:solidFill>
                  <a:schemeClr val="tx1"/>
                </a:solidFill>
              </a:rPr>
              <a:t> </a:t>
            </a:r>
          </a:p>
          <a:p>
            <a:r>
              <a:rPr lang="en-US" sz="1400" dirty="0">
                <a:solidFill>
                  <a:schemeClr val="tx1"/>
                </a:solidFill>
              </a:rPr>
              <a:t>Global call-in numbers https://ieee802.my.webex.com/ieee802.my/globalcallin.php?MTID=m0d844c73167425677ee21c048e648cfd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000" dirty="0">
                <a:solidFill>
                  <a:schemeClr val="tx1"/>
                </a:solidFill>
              </a:rPr>
              <a:t> </a:t>
            </a:r>
            <a:endParaRPr lang="en-US" sz="6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3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3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Stuart.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 reply comments </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Goal today is basically finishing the reply comments. </a:t>
            </a:r>
          </a:p>
          <a:p>
            <a:pPr marL="800100" lvl="1">
              <a:spcBef>
                <a:spcPts val="0"/>
              </a:spcBef>
              <a:buFont typeface="Arial" panose="020B0604020202020204" pitchFamily="34" charset="0"/>
              <a:buChar char="•"/>
            </a:pPr>
            <a:r>
              <a:rPr lang="en-US" sz="1600" dirty="0">
                <a:solidFill>
                  <a:schemeClr val="tx1"/>
                </a:solidFill>
              </a:rPr>
              <a:t>Look at a clean copy and see what needs work. </a:t>
            </a:r>
          </a:p>
          <a:p>
            <a:pPr marL="800100" lvl="1">
              <a:spcBef>
                <a:spcPts val="0"/>
              </a:spcBef>
              <a:buFont typeface="Arial" panose="020B0604020202020204" pitchFamily="34" charset="0"/>
              <a:buChar char="•"/>
            </a:pPr>
            <a:r>
              <a:rPr lang="en-US" sz="1600" dirty="0">
                <a:hlinkClick r:id="rId3"/>
              </a:rPr>
              <a:t>https://mentor.ieee.org/802.18/dcn/20/18-20-0057</a:t>
            </a: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46894</TotalTime>
  <Words>2625</Words>
  <Application>Microsoft Office PowerPoint</Application>
  <PresentationFormat>On-screen Show (4:3)</PresentationFormat>
  <Paragraphs>272</Paragraphs>
  <Slides>17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6"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2501</cp:revision>
  <cp:lastPrinted>1601-01-01T00:00:00Z</cp:lastPrinted>
  <dcterms:created xsi:type="dcterms:W3CDTF">2016-03-03T14:54:45Z</dcterms:created>
  <dcterms:modified xsi:type="dcterms:W3CDTF">2020-04-08T01:15:06Z</dcterms:modified>
</cp:coreProperties>
</file>