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2" r:id="rId16"/>
    <p:sldId id="673" r:id="rId17"/>
    <p:sldId id="662"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96" d="100"/>
          <a:sy n="96" d="100"/>
        </p:scale>
        <p:origin x="90" y="6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3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Simple editorial 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b="0" dirty="0">
                <a:solidFill>
                  <a:schemeClr val="tx1"/>
                </a:solidFill>
              </a:rPr>
              <a:t>___</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Wednesday 08april20–11:30</a:t>
            </a:r>
            <a:r>
              <a:rPr lang="en-US" sz="2000" i="1" u="sng" dirty="0"/>
              <a:t>:00–13:00</a:t>
            </a:r>
            <a:r>
              <a:rPr lang="en-US" sz="2000" dirty="0"/>
              <a:t> ET </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17:______________________01et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2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2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Goal today is basically finish the reply comments. </a:t>
            </a:r>
          </a:p>
          <a:p>
            <a:pPr marL="800100" lvl="1">
              <a:spcBef>
                <a:spcPts val="0"/>
              </a:spcBef>
              <a:buFont typeface="Arial" panose="020B0604020202020204" pitchFamily="34" charset="0"/>
              <a:buChar char="•"/>
            </a:pPr>
            <a:r>
              <a:rPr lang="en-US" sz="1600" dirty="0">
                <a:solidFill>
                  <a:schemeClr val="tx1"/>
                </a:solidFill>
              </a:rPr>
              <a:t>Look at a clean copy and see what needs work. </a:t>
            </a:r>
          </a:p>
          <a:p>
            <a:pPr marL="800100" lvl="1">
              <a:spcBef>
                <a:spcPts val="0"/>
              </a:spcBef>
              <a:buFont typeface="Arial" panose="020B0604020202020204" pitchFamily="34" charset="0"/>
              <a:buChar char="•"/>
            </a:pPr>
            <a:r>
              <a:rPr lang="en-US" sz="1600" dirty="0">
                <a:hlinkClick r:id="rId3"/>
              </a:rPr>
              <a:t>https://mentor.ieee.org/802.18/dcn/20/18-20-0057</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46524</TotalTime>
  <Words>2624</Words>
  <Application>Microsoft Office PowerPoint</Application>
  <PresentationFormat>On-screen Show (4:3)</PresentationFormat>
  <Paragraphs>272</Paragraphs>
  <Slides>17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2498</cp:revision>
  <cp:lastPrinted>1601-01-01T00:00:00Z</cp:lastPrinted>
  <dcterms:created xsi:type="dcterms:W3CDTF">2016-03-03T14:54:45Z</dcterms:created>
  <dcterms:modified xsi:type="dcterms:W3CDTF">2020-04-07T04:16:11Z</dcterms:modified>
</cp:coreProperties>
</file>