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0" r:id="rId16"/>
    <p:sldId id="66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3946" autoAdjust="0"/>
  </p:normalViewPr>
  <p:slideViewPr>
    <p:cSldViewPr>
      <p:cViewPr varScale="1">
        <p:scale>
          <a:sx n="86" d="100"/>
          <a:sy n="86" d="100"/>
        </p:scale>
        <p:origin x="96" y="57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802.18-20/0048r00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cfsapi.fcc.gov/file/10313251510165/5.850-5.925%20GHz%20Band%2C%20ET%20Dkt%20No.%2019-138.pdf"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3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0/18-20-0045-00-0000-reply-comments-fcc19-138-nprm-revisiting-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18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9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Potential direction for reply comments from earlier:  </a:t>
            </a:r>
          </a:p>
          <a:p>
            <a:pPr marL="800100" lvl="1">
              <a:spcBef>
                <a:spcPts val="0"/>
              </a:spcBef>
              <a:buFont typeface="Arial" panose="020B0604020202020204" pitchFamily="34" charset="0"/>
              <a:buChar char="•"/>
            </a:pPr>
            <a:r>
              <a:rPr lang="en-US" sz="1600" dirty="0">
                <a:solidFill>
                  <a:schemeClr val="tx1"/>
                </a:solidFill>
              </a:rPr>
              <a:t>Stay away from band split, we are neutral, though a big point by many. </a:t>
            </a:r>
          </a:p>
          <a:p>
            <a:pPr marL="800100" lvl="1">
              <a:spcBef>
                <a:spcPts val="0"/>
              </a:spcBef>
              <a:buFont typeface="Arial" panose="020B0604020202020204" pitchFamily="34" charset="0"/>
              <a:buChar char="•"/>
            </a:pPr>
            <a:r>
              <a:rPr lang="en-US" sz="1600" b="1" dirty="0">
                <a:solidFill>
                  <a:schemeClr val="tx1"/>
                </a:solidFill>
              </a:rPr>
              <a:t>What about anti-DSRC (/IEEE) comments? This may be a priority.  </a:t>
            </a:r>
          </a:p>
          <a:p>
            <a:pPr marL="1200150" lvl="2">
              <a:spcBef>
                <a:spcPts val="0"/>
              </a:spcBef>
              <a:buFont typeface="Arial" panose="020B0604020202020204" pitchFamily="34" charset="0"/>
              <a:buChar char="•"/>
            </a:pPr>
            <a:r>
              <a:rPr lang="en-US" sz="1600" dirty="0">
                <a:solidFill>
                  <a:schemeClr val="tx1"/>
                </a:solidFill>
              </a:rPr>
              <a:t>With this respond to pro-C-V2X comments with our pro-DSRC.</a:t>
            </a:r>
          </a:p>
          <a:p>
            <a:pPr marL="800100" lvl="1">
              <a:spcBef>
                <a:spcPts val="0"/>
              </a:spcBef>
              <a:buFont typeface="Arial" panose="020B0604020202020204" pitchFamily="34" charset="0"/>
              <a:buChar char="•"/>
            </a:pPr>
            <a:r>
              <a:rPr lang="en-US" sz="1600" dirty="0">
                <a:solidFill>
                  <a:schemeClr val="tx1"/>
                </a:solidFill>
              </a:rPr>
              <a:t>Should consider “fit for purpose” and can support other commenters with this.   </a:t>
            </a:r>
          </a:p>
          <a:p>
            <a:pPr marL="1200150" lvl="2">
              <a:spcBef>
                <a:spcPts val="0"/>
              </a:spcBef>
              <a:buFont typeface="Arial" panose="020B0604020202020204" pitchFamily="34" charset="0"/>
              <a:buChar char="•"/>
            </a:pPr>
            <a:r>
              <a:rPr lang="en-US" sz="1400" dirty="0">
                <a:solidFill>
                  <a:schemeClr val="tx1"/>
                </a:solidFill>
              </a:rPr>
              <a:t>We should be able to do this and stay away from band split. </a:t>
            </a:r>
          </a:p>
          <a:p>
            <a:pPr marL="2114550" lvl="4">
              <a:spcBef>
                <a:spcPts val="0"/>
              </a:spcBef>
              <a:buFont typeface="Arial" panose="020B0604020202020204" pitchFamily="34" charset="0"/>
              <a:buChar char="•"/>
            </a:pPr>
            <a:endParaRPr lang="en-US" sz="1200" dirty="0">
              <a:solidFill>
                <a:srgbClr val="00B0F0"/>
              </a:solidFill>
            </a:endParaRPr>
          </a:p>
          <a:p>
            <a:pPr marL="800100" lvl="1">
              <a:spcBef>
                <a:spcPts val="0"/>
              </a:spcBef>
              <a:buFont typeface="Arial" panose="020B0604020202020204" pitchFamily="34" charset="0"/>
              <a:buChar char="•"/>
            </a:pPr>
            <a:r>
              <a:rPr lang="en-US" sz="1600" dirty="0">
                <a:solidFill>
                  <a:srgbClr val="00B0F0"/>
                </a:solidFill>
              </a:rPr>
              <a:t>Any other points we should consider in our reply comments?  need input from members</a:t>
            </a:r>
            <a:r>
              <a:rPr lang="en-US" sz="2000" dirty="0">
                <a:solidFill>
                  <a:schemeClr val="tx1"/>
                </a:solidFill>
              </a:rPr>
              <a:t> </a:t>
            </a:r>
          </a:p>
          <a:p>
            <a:pPr marL="2114550" lvl="4">
              <a:spcBef>
                <a:spcPts val="0"/>
              </a:spcBef>
              <a:buFont typeface="Arial" panose="020B0604020202020204" pitchFamily="34" charset="0"/>
              <a:buChar char="•"/>
            </a:pPr>
            <a:endParaRPr lang="en-US" sz="12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18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Any basic editorial level updates needed in the reply comments? </a:t>
            </a:r>
          </a:p>
          <a:p>
            <a:pPr marL="800100" lvl="1">
              <a:buFont typeface="Wingdings" panose="05000000000000000000" pitchFamily="2" charset="2"/>
              <a:buChar char="q"/>
            </a:pPr>
            <a:r>
              <a:rPr lang="en-US" sz="1400" dirty="0">
                <a:solidFill>
                  <a:srgbClr val="00B0F0"/>
                </a:solidFill>
              </a:rPr>
              <a:t>Time does not allow for any content updates, unless just a few minutes to review and approve.</a:t>
            </a:r>
          </a:p>
          <a:p>
            <a:pPr marL="400050">
              <a:buFont typeface="Wingdings" panose="05000000000000000000" pitchFamily="2" charset="2"/>
              <a:buChar char="q"/>
            </a:pP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18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Did not have time.</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17:_______________________01et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3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3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  	394 – morning of 16</a:t>
            </a:r>
            <a:r>
              <a:rPr lang="en-US" sz="1800" baseline="30000" dirty="0"/>
              <a:t>th</a:t>
            </a:r>
            <a:r>
              <a:rPr lang="en-US" sz="1800" dirty="0"/>
              <a:t>.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lvl="1">
              <a:buFont typeface="Arial" panose="020B0604020202020204" pitchFamily="34" charset="0"/>
              <a:buChar char="•"/>
            </a:pPr>
            <a:r>
              <a:rPr lang="en-US" sz="1400" dirty="0"/>
              <a:t>NTIA/DOT comments were posted today (16</a:t>
            </a:r>
            <a:r>
              <a:rPr lang="en-US" sz="1400" baseline="30000" dirty="0"/>
              <a:t>th</a:t>
            </a:r>
            <a:r>
              <a:rPr lang="en-US" sz="1400" dirty="0"/>
              <a:t>) </a:t>
            </a:r>
          </a:p>
          <a:p>
            <a:pPr lvl="2">
              <a:buFont typeface="Arial" panose="020B0604020202020204" pitchFamily="34" charset="0"/>
              <a:buChar char="•"/>
            </a:pPr>
            <a:r>
              <a:rPr lang="en-US" sz="1200" dirty="0">
                <a:hlinkClick r:id="rId6"/>
              </a:rPr>
              <a:t>https://ecfsapi.fcc.gov/file/10313251510165/5.850-5.925%20GHz%20Band%2C%20ET%20Dkt%20No.%2019-138.pdf</a:t>
            </a:r>
            <a:r>
              <a:rPr lang="en-US" sz="1200" dirty="0"/>
              <a:t> </a:t>
            </a:r>
          </a:p>
          <a:p>
            <a:pPr marL="514350" lvl="1" indent="0"/>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Friday(20</a:t>
            </a:r>
            <a:r>
              <a:rPr lang="en-US" sz="1600" baseline="30000" dirty="0">
                <a:solidFill>
                  <a:schemeClr val="tx1"/>
                </a:solidFill>
              </a:rPr>
              <a:t>th</a:t>
            </a:r>
            <a:r>
              <a:rPr lang="en-US" sz="1600" dirty="0">
                <a:solidFill>
                  <a:schemeClr val="tx1"/>
                </a:solidFill>
              </a:rPr>
              <a:t>) EC close  will have a discussion topic on the motion and ballot</a:t>
            </a:r>
          </a:p>
          <a:p>
            <a:pPr marL="800100" lvl="1">
              <a:buFont typeface="Arial" panose="020B0604020202020204" pitchFamily="34" charset="0"/>
              <a:buChar char="•"/>
            </a:pPr>
            <a:r>
              <a:rPr lang="en-US" sz="1600" dirty="0">
                <a:solidFill>
                  <a:schemeClr val="tx1"/>
                </a:solidFill>
              </a:rPr>
              <a:t>Then will start the 10-day LMSC(EC) ballot, seems the less risky. </a:t>
            </a:r>
          </a:p>
          <a:p>
            <a:pPr marL="1200150" lvl="2">
              <a:buFont typeface="Arial" panose="020B0604020202020204" pitchFamily="34" charset="0"/>
              <a:buChar char="•"/>
            </a:pPr>
            <a:r>
              <a:rPr lang="en-US" sz="1600" b="1" dirty="0">
                <a:solidFill>
                  <a:srgbClr val="990033"/>
                </a:solidFill>
              </a:rPr>
              <a:t>need to approve this Thursday, 19March, tomorrow.</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18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08405" y="1066800"/>
            <a:ext cx="8292711" cy="5589588"/>
          </a:xfrm>
        </p:spPr>
        <p:txBody>
          <a:bodyPr/>
          <a:lstStyle/>
          <a:p>
            <a:pPr marL="400050">
              <a:buFont typeface="Arial" panose="020B0604020202020204" pitchFamily="34" charset="0"/>
              <a:buChar char="•"/>
            </a:pPr>
            <a:endParaRPr lang="en-US" sz="1800" dirty="0">
              <a:solidFill>
                <a:srgbClr val="00B0F0"/>
              </a:solidFill>
            </a:endParaRPr>
          </a:p>
          <a:p>
            <a:pPr marL="57150" indent="0"/>
            <a:endParaRPr lang="en-US" sz="1800" dirty="0">
              <a:solidFill>
                <a:schemeClr val="tx1"/>
              </a:solidFill>
            </a:endParaRPr>
          </a:p>
          <a:p>
            <a:pPr marL="400050">
              <a:buFont typeface="Arial" panose="020B0604020202020204" pitchFamily="34" charset="0"/>
              <a:buChar char="•"/>
            </a:pPr>
            <a:r>
              <a:rPr lang="en-US" sz="1800" b="1" dirty="0">
                <a:solidFill>
                  <a:schemeClr val="tx1"/>
                </a:solidFill>
              </a:rPr>
              <a:t>A summary of the comments has been done with focus on 3 points: </a:t>
            </a:r>
          </a:p>
          <a:p>
            <a:pPr marL="800100" lvl="1">
              <a:spcBef>
                <a:spcPts val="0"/>
              </a:spcBef>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spcBef>
                <a:spcPts val="0"/>
              </a:spcBef>
              <a:buFont typeface="Arial" panose="020B0604020202020204" pitchFamily="34" charset="0"/>
              <a:buChar char="•"/>
            </a:pPr>
            <a:r>
              <a:rPr lang="en-US" sz="1800" dirty="0">
                <a:solidFill>
                  <a:schemeClr val="tx1"/>
                </a:solidFill>
                <a:hlinkClick r:id="rId3"/>
              </a:rPr>
              <a:t>https://mentor.ieee.org/802.18/dcn/20/18-20-0038</a:t>
            </a:r>
            <a:endParaRPr lang="en-US" sz="1800" dirty="0">
              <a:solidFill>
                <a:schemeClr val="tx1"/>
              </a:solidFill>
            </a:endParaRPr>
          </a:p>
          <a:p>
            <a:pPr marL="800100" lvl="1">
              <a:spcBef>
                <a:spcPts val="0"/>
              </a:spcBef>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t>A draft of reply comments document :</a:t>
            </a:r>
          </a:p>
          <a:p>
            <a:pPr marL="400050">
              <a:buFont typeface="Arial" panose="020B0604020202020204" pitchFamily="34" charset="0"/>
              <a:buChar char="•"/>
            </a:pPr>
            <a:r>
              <a:rPr lang="en-US" sz="1600" dirty="0">
                <a:hlinkClick r:id="rId4"/>
              </a:rPr>
              <a:t>https://mentor.ieee.org/802.18/dcn/20/18-20-0045</a:t>
            </a:r>
            <a:endParaRPr lang="en-US" sz="1600" dirty="0"/>
          </a:p>
          <a:p>
            <a:pPr marL="400050">
              <a:buFont typeface="Arial" panose="020B0604020202020204" pitchFamily="34" charset="0"/>
              <a:buChar char="•"/>
            </a:pPr>
            <a:r>
              <a:rPr lang="en-US" sz="1600" dirty="0"/>
              <a:t>r02 is a semi-clean copy of the inputs/text we have, to finish up edits and cleanups. </a:t>
            </a:r>
          </a:p>
          <a:p>
            <a:pPr marL="400050">
              <a:buFont typeface="Arial" panose="020B0604020202020204" pitchFamily="34" charset="0"/>
              <a:buChar char="•"/>
            </a:pPr>
            <a:r>
              <a:rPr lang="en-US" sz="1600" dirty="0"/>
              <a:t>Goal is to have ready to </a:t>
            </a:r>
            <a:r>
              <a:rPr lang="en-US" sz="1600"/>
              <a:t>approve tomorrow, 19</a:t>
            </a:r>
            <a:r>
              <a:rPr lang="en-US" sz="1600" baseline="30000"/>
              <a:t>th</a:t>
            </a:r>
            <a:r>
              <a:rPr lang="en-US" sz="1600"/>
              <a:t>.   </a:t>
            </a:r>
            <a:endParaRPr lang="en-US" sz="1600" dirty="0"/>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18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45841</TotalTime>
  <Words>2438</Words>
  <Application>Microsoft Office PowerPoint</Application>
  <PresentationFormat>On-screen Show (4:3)</PresentationFormat>
  <Paragraphs>268</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5"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Actions Required</vt:lpstr>
      <vt:lpstr>Any Other Business</vt:lpstr>
      <vt:lpstr>Adjourn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2451</cp:revision>
  <cp:lastPrinted>1601-01-01T00:00:00Z</cp:lastPrinted>
  <dcterms:created xsi:type="dcterms:W3CDTF">2016-03-03T14:54:45Z</dcterms:created>
  <dcterms:modified xsi:type="dcterms:W3CDTF">2020-03-18T03:14:33Z</dcterms:modified>
</cp:coreProperties>
</file>