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9" r:id="rId17"/>
    <p:sldId id="670" r:id="rId18"/>
    <p:sldId id="66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86" d="100"/>
          <a:sy n="86" d="100"/>
        </p:scale>
        <p:origin x="96" y="5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0/18-20-0045-00-0000-reply-comments-fcc19-138-nprm-revisiting-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17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17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8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a:t>
            </a:r>
          </a:p>
          <a:p>
            <a:pPr marL="1200150" lvl="2">
              <a:spcBef>
                <a:spcPts val="0"/>
              </a:spcBef>
              <a:buFont typeface="Arial" panose="020B0604020202020204" pitchFamily="34" charset="0"/>
              <a:buChar char="•"/>
            </a:pPr>
            <a:r>
              <a:rPr lang="en-US" sz="1400" dirty="0">
                <a:solidFill>
                  <a:schemeClr val="tx1"/>
                </a:solidFill>
              </a:rPr>
              <a:t>We should be able to do this and stay away from band split. </a:t>
            </a:r>
          </a:p>
          <a:p>
            <a:pPr marL="2114550" lvl="4">
              <a:spcBef>
                <a:spcPts val="0"/>
              </a:spcBef>
              <a:buFont typeface="Arial" panose="020B0604020202020204" pitchFamily="34" charset="0"/>
              <a:buChar char="•"/>
            </a:pPr>
            <a:endParaRPr lang="en-US" sz="1200" dirty="0">
              <a:solidFill>
                <a:srgbClr val="00B0F0"/>
              </a:solidFill>
            </a:endParaRP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a:t>
            </a:r>
            <a:r>
              <a:rPr lang="en-US" sz="2000" dirty="0">
                <a:solidFill>
                  <a:schemeClr val="tx1"/>
                </a:solidFill>
              </a:rPr>
              <a:t> </a:t>
            </a:r>
          </a:p>
          <a:p>
            <a:pPr marL="2114550" lvl="4">
              <a:spcBef>
                <a:spcPts val="0"/>
              </a:spcBef>
              <a:buFont typeface="Arial" panose="020B0604020202020204" pitchFamily="34" charset="0"/>
              <a:buChar char="•"/>
            </a:pPr>
            <a:endParaRPr lang="en-US" sz="12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514350" lvl="1" indent="0">
              <a:spcBef>
                <a:spcPts val="0"/>
              </a:spcBef>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bg1">
                    <a:lumMod val="75000"/>
                  </a:schemeClr>
                </a:solidFill>
              </a:rPr>
              <a:t>Ad hoc Tues 17th - 	3pm–et-2hr</a:t>
            </a:r>
          </a:p>
          <a:p>
            <a:pPr marL="800100" lvl="1">
              <a:spcBef>
                <a:spcPts val="0"/>
              </a:spcBef>
              <a:buFont typeface="Arial" panose="020B0604020202020204" pitchFamily="34" charset="0"/>
              <a:buChar char="•"/>
            </a:pPr>
            <a:r>
              <a:rPr lang="en-US" sz="1600" dirty="0">
                <a:solidFill>
                  <a:schemeClr val="bg1">
                    <a:lumMod val="75000"/>
                  </a:schemeClr>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1" dirty="0">
                <a:solidFill>
                  <a:schemeClr val="tx1"/>
                </a:solidFill>
              </a:rPr>
              <a:t>Extremely fast read and vote</a:t>
            </a:r>
            <a:r>
              <a:rPr lang="en-US" b="0" dirty="0">
                <a:solidFill>
                  <a:schemeClr val="tx1"/>
                </a:solidFill>
              </a:rPr>
              <a:t>.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for LMSC(EC) vote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A</a:t>
            </a:r>
            <a:r>
              <a:rPr lang="en-US" sz="1800" dirty="0">
                <a:solidFill>
                  <a:srgbClr val="00B0F0"/>
                </a:solidFill>
              </a:rPr>
              <a:t>re there NPRM comments that we should consider reply comments on?  Need input from members. </a:t>
            </a:r>
          </a:p>
          <a:p>
            <a:pPr marL="4000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 Need comment text in general with such a short time frame to finish.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Did not have time.</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Wednesday 18mar20–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16:_______________________02et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1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1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p>
          <a:p>
            <a:pPr marL="514350" lvl="1" indent="0"/>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Friday(20</a:t>
            </a:r>
            <a:r>
              <a:rPr lang="en-US" sz="1600" baseline="30000" dirty="0">
                <a:solidFill>
                  <a:schemeClr val="tx1"/>
                </a:solidFill>
              </a:rPr>
              <a:t>th</a:t>
            </a:r>
            <a:r>
              <a:rPr lang="en-US" sz="1600" dirty="0">
                <a:solidFill>
                  <a:schemeClr val="tx1"/>
                </a:solidFill>
              </a:rPr>
              <a:t>) EC close or 10-day LMSC(EC) ballot, </a:t>
            </a:r>
          </a:p>
          <a:p>
            <a:pPr marL="1200150" lvl="2">
              <a:buFont typeface="Arial" panose="020B0604020202020204" pitchFamily="34" charset="0"/>
              <a:buChar char="•"/>
            </a:pPr>
            <a:r>
              <a:rPr lang="en-US" sz="1600" b="1" dirty="0">
                <a:solidFill>
                  <a:srgbClr val="990033"/>
                </a:solidFill>
              </a:rPr>
              <a:t>need to approve this Thursday, 19March, in either case, 2 days from today(17</a:t>
            </a:r>
            <a:r>
              <a:rPr lang="en-US" sz="1600" b="1" baseline="30000" dirty="0">
                <a:solidFill>
                  <a:srgbClr val="990033"/>
                </a:solidFill>
              </a:rPr>
              <a:t>th)</a:t>
            </a:r>
            <a:r>
              <a:rPr lang="en-US" sz="1600" b="1" dirty="0">
                <a:solidFill>
                  <a:srgbClr val="990033"/>
                </a:solidFill>
              </a:rPr>
              <a:t> </a:t>
            </a:r>
          </a:p>
          <a:p>
            <a:pPr marL="800100" lvl="1">
              <a:buFont typeface="Arial" panose="020B0604020202020204" pitchFamily="34" charset="0"/>
              <a:buChar char="•"/>
            </a:pPr>
            <a:r>
              <a:rPr lang="en-US" sz="1600" dirty="0">
                <a:solidFill>
                  <a:schemeClr val="tx1"/>
                </a:solidFill>
              </a:rPr>
              <a:t>From the 802-chair last Friday(13</a:t>
            </a:r>
            <a:r>
              <a:rPr lang="en-US" sz="1600" baseline="30000" dirty="0">
                <a:solidFill>
                  <a:schemeClr val="tx1"/>
                </a:solidFill>
              </a:rPr>
              <a:t>th</a:t>
            </a:r>
            <a:r>
              <a:rPr lang="en-US" sz="1600" dirty="0">
                <a:solidFill>
                  <a:schemeClr val="tx1"/>
                </a:solidFill>
              </a:rPr>
              <a:t>) it is on the closing meeting agenda and can vote on it.</a:t>
            </a:r>
            <a:r>
              <a:rPr lang="en-US" sz="1600" b="0" dirty="0"/>
              <a:t> </a:t>
            </a:r>
          </a:p>
          <a:p>
            <a:pPr marL="800100" lvl="1">
              <a:buFont typeface="Arial" panose="020B0604020202020204" pitchFamily="34" charset="0"/>
              <a:buChar char="•"/>
            </a:pPr>
            <a:r>
              <a:rPr lang="en-US" sz="1600" dirty="0"/>
              <a:t>However, morning of the 16</a:t>
            </a:r>
            <a:r>
              <a:rPr lang="en-US" sz="1600" baseline="30000" dirty="0"/>
              <a:t>th</a:t>
            </a:r>
            <a:r>
              <a:rPr lang="en-US" sz="1600" dirty="0"/>
              <a:t> the rules vice-chair is saying the EC cannot vote on anything this Friday the 20</a:t>
            </a:r>
            <a:r>
              <a:rPr lang="en-US" sz="1600" baseline="30000" dirty="0"/>
              <a:t>th</a:t>
            </a:r>
            <a:r>
              <a:rPr lang="en-US" sz="1600" dirty="0"/>
              <a:t> per the rules.  So tbd.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endParaRPr lang="en-US" sz="1800" dirty="0">
              <a:solidFill>
                <a:srgbClr val="00B0F0"/>
              </a:solidFill>
            </a:endParaRPr>
          </a:p>
          <a:p>
            <a:pPr marL="400050">
              <a:buFont typeface="Arial" panose="020B0604020202020204" pitchFamily="34" charset="0"/>
              <a:buChar char="•"/>
            </a:pPr>
            <a:r>
              <a:rPr lang="en-US" sz="1800" dirty="0">
                <a:solidFill>
                  <a:srgbClr val="00B0F0"/>
                </a:solidFill>
              </a:rPr>
              <a:t>Are there comments that we should consider reply comments on?  </a:t>
            </a:r>
          </a:p>
          <a:p>
            <a:pPr marL="400050">
              <a:buFont typeface="Arial" panose="020B0604020202020204" pitchFamily="34" charset="0"/>
              <a:buChar char="•"/>
            </a:pPr>
            <a:r>
              <a:rPr lang="en-US" sz="1800" dirty="0">
                <a:solidFill>
                  <a:srgbClr val="00B0F0"/>
                </a:solidFill>
              </a:rPr>
              <a:t>Need input from members.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800" dirty="0">
                <a:solidFill>
                  <a:schemeClr val="tx1"/>
                </a:solidFill>
                <a:hlinkClick r:id="rId3"/>
              </a:rPr>
              <a:t>https://mentor.ieee.org/802.18/dcn/20/18-20-0038</a:t>
            </a:r>
            <a:endParaRPr lang="en-US" sz="1800" dirty="0">
              <a:solidFill>
                <a:schemeClr val="tx1"/>
              </a:solidFill>
            </a:endParaRPr>
          </a:p>
          <a:p>
            <a:pPr marL="800100" lvl="1">
              <a:spcBef>
                <a:spcPts val="0"/>
              </a:spcBef>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t>A draft of reply comments document  has started, some draft ‘comment’ text is in it: </a:t>
            </a:r>
          </a:p>
          <a:p>
            <a:pPr marL="400050">
              <a:buFont typeface="Arial" panose="020B0604020202020204" pitchFamily="34" charset="0"/>
              <a:buChar char="•"/>
            </a:pPr>
            <a:r>
              <a:rPr lang="en-US" sz="1600" dirty="0">
                <a:hlinkClick r:id="rId4"/>
              </a:rPr>
              <a:t>https://mentor.ieee.org/802.18/dcn/20/18-20-0045-00-0000-reply-comments-fcc19-138-nprm-revisiting-5-850-5-925-ghz-band.docx</a:t>
            </a:r>
            <a:r>
              <a:rPr lang="en-US" sz="1600" dirty="0"/>
              <a:t> </a:t>
            </a:r>
          </a:p>
          <a:p>
            <a:pPr marL="400050">
              <a:buFont typeface="Arial" panose="020B0604020202020204" pitchFamily="34" charset="0"/>
              <a:buChar char="•"/>
            </a:pPr>
            <a:r>
              <a:rPr lang="en-US" sz="1600" dirty="0"/>
              <a:t>Need more inputs and contribution text.  Will work off latest revision of the document  in the call.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45663</TotalTime>
  <Words>2875</Words>
  <Application>Microsoft Office PowerPoint</Application>
  <PresentationFormat>On-screen Show (4:3)</PresentationFormat>
  <Paragraphs>318</Paragraphs>
  <Slides>18</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2443</cp:revision>
  <cp:lastPrinted>1601-01-01T00:00:00Z</cp:lastPrinted>
  <dcterms:created xsi:type="dcterms:W3CDTF">2016-03-03T14:54:45Z</dcterms:created>
  <dcterms:modified xsi:type="dcterms:W3CDTF">2020-03-17T11:49:16Z</dcterms:modified>
</cp:coreProperties>
</file>