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8" r:id="rId17"/>
    <p:sldId id="669" r:id="rId18"/>
    <p:sldId id="670" r:id="rId19"/>
    <p:sldId id="662"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86" d="100"/>
          <a:sy n="86" d="100"/>
        </p:scale>
        <p:origin x="96"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8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514350" lvl="1" indent="0">
              <a:spcBef>
                <a:spcPts val="0"/>
              </a:spcBef>
            </a:pPr>
            <a:endParaRPr lang="en-US" dirty="0">
              <a:solidFill>
                <a:schemeClr val="tx1"/>
              </a:solidFill>
            </a:endParaRPr>
          </a:p>
          <a:p>
            <a:pPr marL="514350" lvl="1" indent="0">
              <a:spcBef>
                <a:spcPts val="0"/>
              </a:spcBef>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bg1">
                    <a:lumMod val="50000"/>
                  </a:schemeClr>
                </a:solidFill>
              </a:rPr>
              <a:t>Ad hoc Mon 16th - 	3pm–et-2hr</a:t>
            </a:r>
          </a:p>
          <a:p>
            <a:pPr marL="800100" lvl="1">
              <a:spcBef>
                <a:spcPts val="0"/>
              </a:spcBef>
              <a:buFont typeface="Arial" panose="020B0604020202020204" pitchFamily="34" charset="0"/>
              <a:buChar char="•"/>
            </a:pPr>
            <a:r>
              <a:rPr lang="en-US" sz="1600" dirty="0">
                <a:solidFill>
                  <a:schemeClr val="bg1">
                    <a:lumMod val="50000"/>
                  </a:schemeClr>
                </a:solidFill>
              </a:rPr>
              <a:t>Core doc in place, by end of Monday, e.g. primary sections </a:t>
            </a:r>
            <a:r>
              <a:rPr lang="en-US" sz="1600" dirty="0" err="1">
                <a:solidFill>
                  <a:schemeClr val="bg1">
                    <a:lumMod val="50000"/>
                  </a:schemeClr>
                </a:solidFill>
              </a:rPr>
              <a:t>ID’d</a:t>
            </a:r>
            <a:r>
              <a:rPr lang="en-US" sz="1600" dirty="0">
                <a:solidFill>
                  <a:schemeClr val="bg1">
                    <a:lumMod val="50000"/>
                  </a:schemeClr>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endParaRPr lang="en-US" sz="1800" dirty="0">
              <a:solidFill>
                <a:srgbClr val="00B0F0"/>
              </a:solidFill>
            </a:endParaRPr>
          </a:p>
          <a:p>
            <a:pPr marL="400050">
              <a:buFont typeface="Wingdings" panose="05000000000000000000" pitchFamily="2" charset="2"/>
              <a:buChar char="q"/>
            </a:pPr>
            <a:r>
              <a:rPr lang="en-US" sz="1800" dirty="0">
                <a:solidFill>
                  <a:srgbClr val="00B0F0"/>
                </a:solidFill>
              </a:rPr>
              <a:t>Any other points we should consider in our reply comments?  need input from members. </a:t>
            </a:r>
            <a:endParaRPr lang="en-US" altLang="en-US" sz="14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a:t>
            </a:r>
            <a:r>
              <a:rPr lang="en-US" sz="1800">
                <a:solidFill>
                  <a:schemeClr val="tx1"/>
                </a:solidFill>
              </a:rPr>
              <a:t>have time.</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Tuesday 17mar20–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17:02et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1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1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 EC close or 10-day LMSC ballot, </a:t>
            </a:r>
          </a:p>
          <a:p>
            <a:pPr marL="1200150" lvl="2">
              <a:buFont typeface="Arial" panose="020B0604020202020204" pitchFamily="34" charset="0"/>
              <a:buChar char="•"/>
            </a:pPr>
            <a:r>
              <a:rPr lang="en-US" sz="1600" b="1" dirty="0">
                <a:solidFill>
                  <a:srgbClr val="990033"/>
                </a:solidFill>
              </a:rPr>
              <a:t>need to approve this Thursday, 19March, in either case, 3 days from today(16</a:t>
            </a:r>
            <a:r>
              <a:rPr lang="en-US" sz="1600" b="1" baseline="30000" dirty="0">
                <a:solidFill>
                  <a:srgbClr val="990033"/>
                </a:solidFill>
              </a:rPr>
              <a:t>th)</a:t>
            </a:r>
            <a:r>
              <a:rPr lang="en-US" sz="1600" b="1" dirty="0">
                <a:solidFill>
                  <a:srgbClr val="990033"/>
                </a:solidFill>
              </a:rPr>
              <a:t> </a:t>
            </a:r>
          </a:p>
          <a:p>
            <a:pPr marL="800100" lvl="1">
              <a:buFont typeface="Arial" panose="020B0604020202020204" pitchFamily="34" charset="0"/>
              <a:buChar char="•"/>
            </a:pPr>
            <a:r>
              <a:rPr lang="en-US" sz="1600" dirty="0">
                <a:solidFill>
                  <a:schemeClr val="tx1"/>
                </a:solidFill>
              </a:rPr>
              <a:t>From the 802-chair last Friday(13</a:t>
            </a:r>
            <a:r>
              <a:rPr lang="en-US" sz="1600" baseline="30000" dirty="0">
                <a:solidFill>
                  <a:schemeClr val="tx1"/>
                </a:solidFill>
              </a:rPr>
              <a:t>th</a:t>
            </a:r>
            <a:r>
              <a:rPr lang="en-US" sz="1600" dirty="0">
                <a:solidFill>
                  <a:schemeClr val="tx1"/>
                </a:solidFill>
              </a:rPr>
              <a:t>) it is on the closing meeting agenda and can vote on it.</a:t>
            </a:r>
            <a:r>
              <a:rPr lang="en-US" sz="1600" b="0" dirty="0"/>
              <a:t> </a:t>
            </a:r>
          </a:p>
          <a:p>
            <a:pPr marL="800100" lvl="1">
              <a:buFont typeface="Arial" panose="020B0604020202020204" pitchFamily="34" charset="0"/>
              <a:buChar char="•"/>
            </a:pPr>
            <a:r>
              <a:rPr lang="en-US" sz="1600" dirty="0"/>
              <a:t>However, this morning (the 16</a:t>
            </a:r>
            <a:r>
              <a:rPr lang="en-US" sz="1600" baseline="30000" dirty="0"/>
              <a:t>th</a:t>
            </a:r>
            <a:r>
              <a:rPr lang="en-US" sz="1600" dirty="0"/>
              <a:t>) the rules vice-chair is saying the EC cannot vote on anything this Friday the 20</a:t>
            </a:r>
            <a:r>
              <a:rPr lang="en-US" sz="1600" baseline="30000" dirty="0"/>
              <a:t>th</a:t>
            </a:r>
            <a:r>
              <a:rPr lang="en-US" sz="1600" dirty="0"/>
              <a:t> per the rules.  So tbd.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400050">
              <a:buFont typeface="Arial" panose="020B0604020202020204" pitchFamily="34" charset="0"/>
              <a:buChar char="•"/>
            </a:pPr>
            <a:r>
              <a:rPr lang="en-US" sz="1800" dirty="0">
                <a:solidFill>
                  <a:srgbClr val="00B0F0"/>
                </a:solidFill>
              </a:rPr>
              <a:t>Are there comments that we should consider reply comments on?  Need input from members.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600" dirty="0">
                <a:solidFill>
                  <a:schemeClr val="tx1"/>
                </a:solidFill>
                <a:hlinkClick r:id="rId3"/>
              </a:rPr>
              <a:t>https://mentor.ieee.org/802.18/dcn/20/18-20-0038</a:t>
            </a:r>
            <a:endParaRPr lang="en-US" sz="16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reply comments document  has started, though no ‘comment’ text is in it, just many points text could be done for.   </a:t>
            </a:r>
          </a:p>
          <a:p>
            <a:pPr marL="400050">
              <a:buFont typeface="Arial" panose="020B0604020202020204" pitchFamily="34" charset="0"/>
              <a:buChar char="•"/>
            </a:pPr>
            <a:r>
              <a:rPr lang="en-US" sz="1600" dirty="0"/>
              <a:t>Need contribution text.  Will work from document  in the call.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16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45641</TotalTime>
  <Words>3131</Words>
  <Application>Microsoft Office PowerPoint</Application>
  <PresentationFormat>On-screen Show (4:3)</PresentationFormat>
  <Paragraphs>343</Paragraphs>
  <Slides>19</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2439</cp:revision>
  <cp:lastPrinted>1601-01-01T00:00:00Z</cp:lastPrinted>
  <dcterms:created xsi:type="dcterms:W3CDTF">2016-03-03T14:54:45Z</dcterms:created>
  <dcterms:modified xsi:type="dcterms:W3CDTF">2020-03-17T03:09:54Z</dcterms:modified>
</cp:coreProperties>
</file>