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4" r:id="rId17"/>
    <p:sldId id="668" r:id="rId18"/>
    <p:sldId id="669" r:id="rId19"/>
    <p:sldId id="670"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varScale="1">
        <p:scale>
          <a:sx n="112" d="100"/>
          <a:sy n="112" d="100"/>
        </p:scale>
        <p:origin x="88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fcc.gov/ecfs/search/filings?proceedings_name=19-138&amp;sort=date_disseminated,DESC"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4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Fri 13th - 	3pm–et-2hr</a:t>
            </a:r>
          </a:p>
          <a:p>
            <a:pPr marL="800100" lvl="1">
              <a:spcBef>
                <a:spcPts val="0"/>
              </a:spcBef>
              <a:buFont typeface="Arial" panose="020B0604020202020204" pitchFamily="34" charset="0"/>
              <a:buChar char="•"/>
            </a:pPr>
            <a:r>
              <a:rPr lang="en-US" sz="1600" dirty="0">
                <a:solidFill>
                  <a:schemeClr val="tx1"/>
                </a:solidFill>
              </a:rPr>
              <a:t> </a:t>
            </a:r>
          </a:p>
          <a:p>
            <a:pPr marL="800100" lvl="1">
              <a:spcBef>
                <a:spcPts val="0"/>
              </a:spcBef>
              <a:buFont typeface="Arial" panose="020B0604020202020204" pitchFamily="34" charset="0"/>
              <a:buChar char="•"/>
            </a:pPr>
            <a:r>
              <a:rPr lang="en-US" sz="1600" b="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Mon 16th - 	3pm–et-2hr</a:t>
            </a:r>
          </a:p>
          <a:p>
            <a:pPr marL="800100" lvl="1">
              <a:spcBef>
                <a:spcPts val="0"/>
              </a:spcBef>
              <a:buFont typeface="Arial" panose="020B0604020202020204" pitchFamily="34" charset="0"/>
              <a:buChar char="•"/>
            </a:pP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to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a:p>
            <a:pPr marL="800100" lvl="1">
              <a:spcBef>
                <a:spcPts val="0"/>
              </a:spcBef>
              <a:buFont typeface="Arial" panose="020B0604020202020204" pitchFamily="34" charset="0"/>
              <a:buChar char="•"/>
            </a:pPr>
            <a:r>
              <a:rPr lang="en-US" dirty="0">
                <a:solidFill>
                  <a:schemeClr val="tx1"/>
                </a:solidFill>
              </a:rPr>
              <a:t>M</a:t>
            </a:r>
            <a:r>
              <a:rPr lang="en-US" b="0" dirty="0">
                <a:solidFill>
                  <a:schemeClr val="tx1"/>
                </a:solidFill>
              </a:rPr>
              <a:t>ay not be able to vote on it.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2000" dirty="0">
                <a:solidFill>
                  <a:srgbClr val="00B0F0"/>
                </a:solidFill>
              </a:rPr>
              <a:t> </a:t>
            </a:r>
            <a:r>
              <a:rPr lang="en-US" altLang="en-US" sz="1800" dirty="0">
                <a:solidFill>
                  <a:srgbClr val="00B0F0"/>
                </a:solidFill>
              </a:rPr>
              <a:t>Reply comment contributions for FCC NPRM on 5.9 GHz.</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_____</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Friday 13Mar20–</a:t>
            </a:r>
            <a:r>
              <a:rPr lang="en-US" sz="2000" i="1" u="sng" dirty="0"/>
              <a:t>15:00–17:00</a:t>
            </a:r>
            <a:r>
              <a:rPr lang="en-US" sz="2000" dirty="0"/>
              <a:t> ET </a:t>
            </a:r>
          </a:p>
          <a:p>
            <a:pPr lvl="1">
              <a:buFont typeface="Arial" panose="020B0604020202020204" pitchFamily="34" charset="0"/>
              <a:buChar char="•"/>
            </a:pPr>
            <a:r>
              <a:rPr lang="en-US" sz="1600" dirty="0"/>
              <a:t>See backup slides for call 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3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3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85000"/>
                  </a:schemeClr>
                </a:solidFill>
              </a:rPr>
              <a:t>,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a:t>
            </a:r>
            <a:r>
              <a:rPr lang="en-US" altLang="en-US" sz="1600" dirty="0">
                <a:solidFill>
                  <a:schemeClr val="bg1">
                    <a:lumMod val="85000"/>
                  </a:schemeClr>
                </a:solidFill>
              </a:rPr>
              <a:t>None heard.</a:t>
            </a:r>
          </a:p>
          <a:p>
            <a:pPr lvl="1"/>
            <a:r>
              <a:rPr lang="en-US" altLang="en-US" sz="1600" b="1" dirty="0">
                <a:solidFill>
                  <a:schemeClr val="bg1">
                    <a:lumMod val="8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4"/>
              </a:rPr>
              <a:t>https://www.fcc.gov/ecfs/search/filings?proceedings_name=19-138&amp;sort=date_disseminated,DESC</a:t>
            </a:r>
            <a:endParaRPr lang="en-US" sz="1400" dirty="0"/>
          </a:p>
          <a:p>
            <a:pPr marL="800100" lvl="1">
              <a:buFont typeface="Arial" panose="020B0604020202020204" pitchFamily="34" charset="0"/>
              <a:buChar char="•"/>
            </a:pPr>
            <a:r>
              <a:rPr lang="en-US" sz="1400" dirty="0">
                <a:solidFill>
                  <a:schemeClr val="tx1"/>
                </a:solidFill>
              </a:rPr>
              <a:t>389 filings at the end of yesterday / 10</a:t>
            </a:r>
            <a:r>
              <a:rPr lang="en-US" sz="1400" baseline="30000" dirty="0">
                <a:solidFill>
                  <a:schemeClr val="tx1"/>
                </a:solidFill>
              </a:rPr>
              <a:t>th</a:t>
            </a:r>
            <a:r>
              <a:rPr lang="en-US" sz="1400" dirty="0">
                <a:solidFill>
                  <a:schemeClr val="tx1"/>
                </a:solidFill>
              </a:rPr>
              <a:t>. </a:t>
            </a:r>
          </a:p>
          <a:p>
            <a:pPr marL="800100" lvl="1">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a:t>
            </a:r>
            <a:r>
              <a:rPr lang="en-US" sz="1600" strike="sngStrike" dirty="0">
                <a:solidFill>
                  <a:schemeClr val="tx1"/>
                </a:solidFill>
              </a:rPr>
              <a:t>Friday EC close or </a:t>
            </a:r>
            <a:r>
              <a:rPr lang="en-US" sz="1600" dirty="0">
                <a:solidFill>
                  <a:schemeClr val="tx1"/>
                </a:solidFill>
              </a:rPr>
              <a:t>10-day LMSC ballot, need to approve next Thursday, 19March.</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buFont typeface="Arial" panose="020B0604020202020204" pitchFamily="34" charset="0"/>
              <a:buChar char="•"/>
            </a:pPr>
            <a:r>
              <a:rPr lang="en-US" sz="1800" dirty="0">
                <a:solidFill>
                  <a:schemeClr val="tx1"/>
                </a:solidFill>
              </a:rPr>
              <a:t>Are there comments that have been seen we should consider reply comments on? </a:t>
            </a:r>
          </a:p>
          <a:p>
            <a:pPr marL="800100" lvl="1">
              <a:buFont typeface="Arial" panose="020B0604020202020204" pitchFamily="34" charset="0"/>
              <a:buChar char="•"/>
            </a:pPr>
            <a:r>
              <a:rPr lang="en-US" sz="1400" dirty="0">
                <a:solidFill>
                  <a:schemeClr val="tx1"/>
                </a:solidFill>
              </a:rPr>
              <a:t>Comments were due </a:t>
            </a:r>
            <a:r>
              <a:rPr lang="en-US" sz="1400">
                <a:solidFill>
                  <a:schemeClr val="tx1"/>
                </a:solidFill>
              </a:rPr>
              <a:t>Monday night.</a:t>
            </a:r>
            <a:endParaRPr lang="en-US" sz="1400" dirty="0">
              <a:solidFill>
                <a:schemeClr val="tx1"/>
              </a:solidFill>
            </a:endParaRPr>
          </a:p>
          <a:p>
            <a:pPr marL="800100" lvl="1">
              <a:buFont typeface="Arial" panose="020B0604020202020204" pitchFamily="34" charset="0"/>
              <a:buChar char="•"/>
            </a:pPr>
            <a:r>
              <a:rPr lang="en-US" sz="1600" b="1" dirty="0">
                <a:solidFill>
                  <a:srgbClr val="00B0F0"/>
                </a:solidFill>
              </a:rPr>
              <a:t>A summary of the comments, is being worked but need contributions?</a:t>
            </a:r>
          </a:p>
          <a:p>
            <a:pPr marL="1657350" lvl="3">
              <a:buFont typeface="Arial" panose="020B0604020202020204" pitchFamily="34" charset="0"/>
              <a:buChar char="•"/>
            </a:pPr>
            <a:endParaRPr lang="en-US" sz="1000" dirty="0">
              <a:solidFill>
                <a:schemeClr val="tx1"/>
              </a:solidFill>
            </a:endParaRPr>
          </a:p>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44599</TotalTime>
  <Words>2920</Words>
  <Application>Microsoft Office PowerPoint</Application>
  <PresentationFormat>On-screen Show (4:3)</PresentationFormat>
  <Paragraphs>346</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2400</cp:revision>
  <cp:lastPrinted>1601-01-01T00:00:00Z</cp:lastPrinted>
  <dcterms:created xsi:type="dcterms:W3CDTF">2016-03-03T14:54:45Z</dcterms:created>
  <dcterms:modified xsi:type="dcterms:W3CDTF">2020-03-11T14:55:20Z</dcterms:modified>
</cp:coreProperties>
</file>