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26" r:id="rId15"/>
    <p:sldId id="657" r:id="rId16"/>
    <p:sldId id="659" r:id="rId17"/>
    <p:sldId id="631" r:id="rId18"/>
    <p:sldId id="658" r:id="rId19"/>
    <p:sldId id="650" r:id="rId20"/>
    <p:sldId id="498" r:id="rId21"/>
    <p:sldId id="402" r:id="rId22"/>
    <p:sldId id="403" r:id="rId23"/>
    <p:sldId id="661" r:id="rId24"/>
    <p:sldId id="653" r:id="rId25"/>
    <p:sldId id="649" r:id="rId26"/>
    <p:sldId id="660" r:id="rId27"/>
    <p:sldId id="640" r:id="rId28"/>
    <p:sldId id="639" r:id="rId29"/>
    <p:sldId id="638" r:id="rId30"/>
    <p:sldId id="643" r:id="rId31"/>
    <p:sldId id="646" r:id="rId32"/>
    <p:sldId id="641" r:id="rId33"/>
    <p:sldId id="633" r:id="rId34"/>
    <p:sldId id="636" r:id="rId35"/>
    <p:sldId id="634" r:id="rId36"/>
    <p:sldId id="632" r:id="rId37"/>
    <p:sldId id="627" r:id="rId38"/>
    <p:sldId id="630" r:id="rId39"/>
    <p:sldId id="628" r:id="rId40"/>
    <p:sldId id="462" r:id="rId41"/>
    <p:sldId id="652" r:id="rId42"/>
    <p:sldId id="549" r:id="rId43"/>
    <p:sldId id="425" r:id="rId44"/>
    <p:sldId id="592" r:id="rId45"/>
    <p:sldId id="599" r:id="rId46"/>
    <p:sldId id="618" r:id="rId47"/>
    <p:sldId id="656" r:id="rId48"/>
    <p:sldId id="655"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15" autoAdjust="0"/>
  </p:normalViewPr>
  <p:slideViewPr>
    <p:cSldViewPr>
      <p:cViewPr varScale="1">
        <p:scale>
          <a:sx n="111" d="100"/>
          <a:sy n="111" d="100"/>
        </p:scale>
        <p:origin x="282"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25086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7"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mentor.ieee.org/802.11/dcn/20/11-20-0253-01-0itu-itu-ahg-m-1450-5-edits.docx"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s://mentor.ieee.org/802.11/dcn/20/11-20-0254-01-0itu-itu-ahg-m-1801-2-edits.docx"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9/18-20-0017-02-000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16-00-0000-mnutes-13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20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341" y="1935163"/>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1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Draft ECC Report 316 (</a:t>
            </a:r>
            <a:r>
              <a:rPr lang="en-US" sz="1600" dirty="0"/>
              <a:t>Sharing studies assessing short-term interference from Wireless Access Systems including Radio Local Area Networks (WAS/RLAN) into Fixed Service in the frequency band 5925-6425 MHz) </a:t>
            </a:r>
            <a:r>
              <a:rPr lang="en-US" sz="1600" dirty="0">
                <a:solidFill>
                  <a:schemeClr val="tx1"/>
                </a:solidFill>
              </a:rPr>
              <a:t>went to public consultation, </a:t>
            </a:r>
          </a:p>
          <a:p>
            <a:pPr lvl="2">
              <a:buFont typeface="Arial" panose="020B0604020202020204" pitchFamily="34" charset="0"/>
              <a:buChar char="•"/>
            </a:pPr>
            <a:r>
              <a:rPr lang="en-US" sz="1400" dirty="0"/>
              <a:t>To complement the existing studies of ECC Report 302 related to the short-term interference protection of Point-to-Point Fixed Service from WAS/RLAN indoor only deployments as well as potential WAS/RLAN portable devices that operate outdoor with power levels significantly lower than that for indoor use.</a:t>
            </a:r>
            <a:r>
              <a:rPr lang="en-US" sz="1400" dirty="0">
                <a:solidFill>
                  <a:schemeClr val="tx1"/>
                </a:solidFill>
              </a:rPr>
              <a:t>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nothing to share today</a:t>
            </a:r>
          </a:p>
          <a:p>
            <a:pPr lvl="1">
              <a:buFont typeface="Arial" panose="020B0604020202020204" pitchFamily="34" charset="0"/>
              <a:buChar char="•"/>
            </a:pPr>
            <a:r>
              <a:rPr lang="en-US" sz="1600" dirty="0">
                <a:solidFill>
                  <a:schemeClr val="bg1">
                    <a:lumMod val="65000"/>
                  </a:schemeClr>
                </a:solidFill>
              </a:rPr>
              <a:t>Last week: Draft discussion is to take a 5 month delay on report B.   Using a new analysis on CBTC (train control), that will come direct to FM57. (meeting in Nov is now the target)</a:t>
            </a:r>
          </a:p>
          <a:p>
            <a:pPr>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t>next meeting #96, 08-12June20,  Brussels</a:t>
            </a:r>
          </a:p>
          <a:p>
            <a:pPr lvl="1">
              <a:buFont typeface="Arial" panose="020B0604020202020204" pitchFamily="34" charset="0"/>
              <a:buChar char="•"/>
            </a:pPr>
            <a:r>
              <a:rPr lang="en-US" sz="1600" dirty="0">
                <a:solidFill>
                  <a:schemeClr val="tx1"/>
                </a:solidFill>
              </a:rPr>
              <a:t> nothing to share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600" b="0" dirty="0">
                <a:solidFill>
                  <a:schemeClr val="tx1"/>
                </a:solidFill>
              </a:rPr>
              <a:t>nothing to share today</a:t>
            </a:r>
          </a:p>
          <a:p>
            <a:pPr marL="0" indent="0"/>
            <a:endParaRPr lang="en-US" sz="1600" b="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solidFill>
                <a:schemeClr val="tx1"/>
              </a:solidFill>
            </a:endParaRPr>
          </a:p>
          <a:p>
            <a:pPr marL="0" indent="0"/>
            <a:endParaRPr lang="en-US" sz="1600" dirty="0">
              <a:solidFill>
                <a:schemeClr val="tx1"/>
              </a:solidFill>
            </a:endParaRPr>
          </a:p>
          <a:p>
            <a:pPr>
              <a:buFont typeface="Arial" panose="020B0604020202020204" pitchFamily="34" charset="0"/>
              <a:buChar char="•"/>
            </a:pPr>
            <a:r>
              <a:rPr lang="en-US" sz="1100" dirty="0">
                <a:solidFill>
                  <a:schemeClr val="bg1">
                    <a:lumMod val="75000"/>
                  </a:schemeClr>
                </a:solidFill>
              </a:rPr>
              <a:t>Last week: WP 5D will have first meeting after WRC this week, looking at sharing studies.  See AIs 1.1, 1.2 and 1.4.   (some question on how attendance will work with Coronavirus issues…) </a:t>
            </a:r>
          </a:p>
          <a:p>
            <a:pPr>
              <a:buFont typeface="Arial" panose="020B0604020202020204" pitchFamily="34" charset="0"/>
              <a:buChar char="•"/>
            </a:pPr>
            <a:r>
              <a:rPr lang="en-US" sz="1100" dirty="0">
                <a:solidFill>
                  <a:schemeClr val="bg1">
                    <a:lumMod val="75000"/>
                  </a:schemeClr>
                </a:solidFill>
              </a:rPr>
              <a:t>The Ad Hoc on M.1450 and M.1801 is making good progress and there are 2 stable drafts, please review and provide feedback:</a:t>
            </a:r>
          </a:p>
          <a:p>
            <a:pPr>
              <a:buFont typeface="Arial" panose="020B0604020202020204" pitchFamily="34" charset="0"/>
              <a:buChar char="•"/>
            </a:pPr>
            <a:r>
              <a:rPr lang="en-US" sz="1100" dirty="0">
                <a:solidFill>
                  <a:schemeClr val="bg1">
                    <a:lumMod val="75000"/>
                  </a:schemeClr>
                </a:solidFill>
                <a:hlinkClick r:id="rId3">
                  <a:extLst>
                    <a:ext uri="{A12FA001-AC4F-418D-AE19-62706E023703}">
                      <ahyp:hlinkClr xmlns:ahyp="http://schemas.microsoft.com/office/drawing/2018/hyperlinkcolor" val="tx"/>
                    </a:ext>
                  </a:extLst>
                </a:hlinkClick>
              </a:rPr>
              <a:t>https://mentor.ieee.org/802.11/dcn/20/11-20-0253-01-0itu-itu-ahg-m-1450-5-edits.docx</a:t>
            </a:r>
            <a:endParaRPr lang="en-US" sz="1100" dirty="0">
              <a:solidFill>
                <a:schemeClr val="bg1">
                  <a:lumMod val="75000"/>
                </a:schemeClr>
              </a:solidFill>
            </a:endParaRPr>
          </a:p>
          <a:p>
            <a:pPr>
              <a:buFont typeface="Arial" panose="020B0604020202020204" pitchFamily="34" charset="0"/>
              <a:buChar char="•"/>
            </a:pPr>
            <a:r>
              <a:rPr lang="en-US" sz="1100" dirty="0">
                <a:solidFill>
                  <a:schemeClr val="bg1">
                    <a:lumMod val="75000"/>
                  </a:schemeClr>
                </a:solidFill>
                <a:hlinkClick r:id="rId4">
                  <a:extLst>
                    <a:ext uri="{A12FA001-AC4F-418D-AE19-62706E023703}">
                      <ahyp:hlinkClr xmlns:ahyp="http://schemas.microsoft.com/office/drawing/2018/hyperlinkcolor" val="tx"/>
                    </a:ext>
                  </a:extLst>
                </a:hlinkClick>
              </a:rPr>
              <a:t>https://mentor.ieee.org/802.11/dcn/20/11-20-0254-01-0itu-itu-ahg-m-1801-2-edits.docx</a:t>
            </a:r>
            <a:r>
              <a:rPr lang="en-US" sz="1100" dirty="0">
                <a:solidFill>
                  <a:schemeClr val="bg1">
                    <a:lumMod val="75000"/>
                  </a:schemeClr>
                </a:solidFill>
              </a:rPr>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9"/>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.18 question:   With  5.9 GHz NPRM out (next topic) what do we do with this consultation? </a:t>
            </a:r>
          </a:p>
          <a:p>
            <a:pPr lvl="1">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solidFill>
                  <a:srgbClr val="00B0F0"/>
                </a:solidFill>
              </a:rPr>
              <a:t>We have 2 volunteers drafting some text for review. </a:t>
            </a:r>
          </a:p>
          <a:p>
            <a:pPr lvl="1">
              <a:buFont typeface="Arial" panose="020B0604020202020204" pitchFamily="34" charset="0"/>
              <a:buChar char="•"/>
            </a:pPr>
            <a:r>
              <a:rPr lang="en-US" sz="1600" dirty="0">
                <a:solidFill>
                  <a:schemeClr val="tx1"/>
                </a:solidFill>
              </a:rPr>
              <a:t>Will check with volunteers if we can  have something next week to review.</a:t>
            </a:r>
          </a:p>
          <a:p>
            <a:pPr marL="457200" lvl="1" indent="0"/>
            <a:endParaRPr lang="en-US" sz="1600" dirty="0">
              <a:solidFill>
                <a:schemeClr val="bg1">
                  <a:lumMod val="7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b="0" dirty="0">
                <a:solidFill>
                  <a:schemeClr val="tx1"/>
                </a:solidFill>
              </a:rPr>
              <a:t>Nothing today</a:t>
            </a:r>
            <a:r>
              <a:rPr lang="en-US" sz="1800" b="0" dirty="0">
                <a:solidFill>
                  <a:schemeClr val="bg1">
                    <a:lumMod val="75000"/>
                  </a:schemeClr>
                </a:solidFill>
              </a:rPr>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If approved, Chair starts LMSC (EC) ballot on the FCC 5.9 GHz NPRM.</a:t>
            </a:r>
          </a:p>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 </a:t>
            </a:r>
          </a:p>
          <a:p>
            <a:pPr marL="685800" lvl="1">
              <a:buFont typeface="Wingdings" panose="05000000000000000000" pitchFamily="2" charset="2"/>
              <a:buChar char="q"/>
            </a:pPr>
            <a:r>
              <a:rPr lang="en-US" altLang="en-US" sz="1400" dirty="0">
                <a:solidFill>
                  <a:srgbClr val="00B0F0"/>
                </a:solidFill>
              </a:rPr>
              <a:t>best by Wednesday to the chair to allow time to put into the required form, for Thursday review. </a:t>
            </a:r>
          </a:p>
          <a:p>
            <a:pPr marL="0" indent="0"/>
            <a:endParaRPr lang="en-US" altLang="en-US" sz="1800" dirty="0">
              <a:solidFill>
                <a:schemeClr val="tx1"/>
              </a:solidFill>
            </a:endParaRPr>
          </a:p>
          <a:p>
            <a:pPr marL="285750" indent="-285750">
              <a:buFont typeface="Wingdings" panose="05000000000000000000" pitchFamily="2" charset="2"/>
              <a:buChar char="q"/>
            </a:pPr>
            <a:r>
              <a:rPr lang="en-US" sz="1800" dirty="0">
                <a:solidFill>
                  <a:srgbClr val="00B0F0"/>
                </a:solidFill>
              </a:rPr>
              <a:t>ITU-R THz SM.2352 submission (from last July) for approval at March Plenary from 802.15 Terahertz IG. </a:t>
            </a:r>
            <a:endParaRPr lang="en-US" altLang="en-US" sz="1800" b="0" dirty="0">
              <a:solidFill>
                <a:srgbClr val="00B0F0"/>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8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8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For tentative (5.9 GHz) ad </a:t>
            </a:r>
            <a:r>
              <a:rPr lang="en-US" sz="1800" b="0" dirty="0" err="1">
                <a:solidFill>
                  <a:schemeClr val="tx1"/>
                </a:solidFill>
              </a:rPr>
              <a:t>hocs</a:t>
            </a:r>
            <a:r>
              <a:rPr lang="en-US" sz="1800" b="0" dirty="0">
                <a:solidFill>
                  <a:schemeClr val="tx1"/>
                </a:solidFill>
              </a:rPr>
              <a:t> that were scheduled, was asked to leave them, and cancel at the end if not needed.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Friday 21</a:t>
            </a:r>
            <a:r>
              <a:rPr lang="en-US" sz="1800" b="0" baseline="30000" dirty="0">
                <a:solidFill>
                  <a:schemeClr val="tx1"/>
                </a:solidFill>
              </a:rPr>
              <a:t>st</a:t>
            </a:r>
            <a:r>
              <a:rPr lang="en-US" sz="1800" b="0" dirty="0">
                <a:solidFill>
                  <a:schemeClr val="tx1"/>
                </a:solidFill>
              </a:rPr>
              <a:t> - 		3pm–et–2hr tbd</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Tuesday 25</a:t>
            </a:r>
            <a:r>
              <a:rPr lang="en-US" sz="1800" b="0" baseline="30000" dirty="0">
                <a:solidFill>
                  <a:schemeClr val="tx1"/>
                </a:solidFill>
              </a:rPr>
              <a:t>th</a:t>
            </a:r>
            <a:r>
              <a:rPr lang="en-US" sz="1800" b="0" dirty="0">
                <a:solidFill>
                  <a:schemeClr val="tx1"/>
                </a:solidFill>
              </a:rPr>
              <a:t> - 		3pm–et-2hr tbd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Ofcom consultation </a:t>
            </a:r>
            <a:br>
              <a:rPr lang="en-US" altLang="en-US" sz="2400" dirty="0"/>
            </a:br>
            <a:r>
              <a:rPr lang="en-GB" sz="24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752600"/>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ighlight>
                  <a:srgbClr val="FFFF00"/>
                </a:highlight>
                <a:hlinkClick r:id="rId3"/>
              </a:rPr>
              <a:t>https://mentor.ieee.org/802.18/d</a:t>
            </a:r>
            <a:r>
              <a:rPr lang="en-US" sz="1800" b="0" dirty="0">
                <a:solidFill>
                  <a:schemeClr val="tx1"/>
                </a:solidFill>
                <a:highlight>
                  <a:srgbClr val="FFFF00"/>
                </a:highlight>
                <a:hlinkClick r:id="rId4"/>
              </a:rPr>
              <a:t>https://mentor.ieee.org/802.18/dcn/19/18-20-0017-02-0000-ofcom-consultation_comments_IEEE802_improving-spectrum-access-for-wi-fi.odt</a:t>
            </a:r>
            <a:r>
              <a:rPr lang="en-US" sz="1800" b="0" dirty="0">
                <a:solidFill>
                  <a:schemeClr val="tx1"/>
                </a:solidFill>
              </a:rPr>
              <a:t>; response to Ofcom consultation on improvements in spectrum use in the 5 and 6 GHz bands</a:t>
            </a:r>
            <a:r>
              <a:rPr lang="en-GB" sz="1800" b="0" dirty="0"/>
              <a:t>. </a:t>
            </a:r>
            <a:r>
              <a:rPr lang="en-GB" sz="1800" b="0" dirty="0">
                <a:solidFill>
                  <a:schemeClr val="tx1"/>
                </a:solidFill>
              </a:rPr>
              <a:t>For review and approval by the EC for sending to Ofcom before </a:t>
            </a:r>
            <a:r>
              <a:rPr lang="en-GB" sz="1800" b="0" dirty="0">
                <a:solidFill>
                  <a:schemeClr val="tx1"/>
                </a:solidFill>
                <a:highlight>
                  <a:srgbClr val="FFFF00"/>
                </a:highlight>
              </a:rPr>
              <a:t>18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42</a:t>
            </a:fld>
            <a:endParaRPr lang="en-US" altLang="en-US" sz="1200" b="0" dirty="0"/>
          </a:p>
        </p:txBody>
      </p:sp>
      <p:sp>
        <p:nvSpPr>
          <p:cNvPr id="2" name="Date Placeholder 1"/>
          <p:cNvSpPr>
            <a:spLocks noGrp="1"/>
          </p:cNvSpPr>
          <p:nvPr>
            <p:ph type="dt" idx="15"/>
          </p:nvPr>
        </p:nvSpPr>
        <p:spPr/>
        <p:txBody>
          <a:bodyPr/>
          <a:lstStyle/>
          <a:p>
            <a:r>
              <a:rPr lang="en-US"/>
              <a:t>20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20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914400"/>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 </a:t>
            </a:r>
          </a:p>
          <a:p>
            <a:pPr>
              <a:buFont typeface="Arial" panose="020B0604020202020204" pitchFamily="34" charset="0"/>
              <a:buChar char="•"/>
            </a:pPr>
            <a:r>
              <a:rPr lang="en-US" sz="1600" dirty="0">
                <a:solidFill>
                  <a:srgbClr val="00B0F0"/>
                </a:solidFill>
              </a:rPr>
              <a:t>No one spoke up on the call.  Chair will send to 802.15.3d TG chair to see if any interest.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20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20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20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consultation on spectrum access for Wi-Fi</a:t>
            </a:r>
          </a:p>
          <a:p>
            <a:pPr lvl="1">
              <a:spcBef>
                <a:spcPts val="0"/>
              </a:spcBef>
              <a:buFont typeface="Arial" panose="020B0604020202020204" pitchFamily="34" charset="0"/>
              <a:buChar char="•"/>
            </a:pPr>
            <a:r>
              <a:rPr lang="en-US" altLang="en-US" sz="1400" dirty="0">
                <a:solidFill>
                  <a:schemeClr val="tx1"/>
                </a:solidFill>
              </a:rPr>
              <a:t>FCC NPRM on 5.9 GHz</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on 5.9 GHz comments to EC if approved</a:t>
            </a:r>
          </a:p>
          <a:p>
            <a:pPr lvl="1">
              <a:buFont typeface="Arial" panose="020B0604020202020204" pitchFamily="34" charset="0"/>
              <a:buChar char="•"/>
            </a:pPr>
            <a:r>
              <a:rPr lang="en-US" altLang="en-US" sz="1400" dirty="0">
                <a:solidFill>
                  <a:schemeClr val="tx1"/>
                </a:solidFill>
              </a:rPr>
              <a:t>Ofcom consultation on Wi-Fi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altLang="en-US" sz="1400" dirty="0">
                <a:solidFill>
                  <a:schemeClr val="tx1"/>
                </a:solidFill>
              </a:rPr>
              <a:t>Ofcom consultation on spectrum access for Wi-Fi</a:t>
            </a:r>
          </a:p>
          <a:p>
            <a:pPr lvl="1">
              <a:spcBef>
                <a:spcPts val="0"/>
              </a:spcBef>
              <a:buFont typeface="Arial" panose="020B0604020202020204" pitchFamily="34" charset="0"/>
              <a:buChar char="•"/>
            </a:pPr>
            <a:r>
              <a:rPr lang="en-US" sz="1400" b="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NPRM on 5.9 GHz</a:t>
            </a:r>
          </a:p>
          <a:p>
            <a:pPr lvl="1">
              <a:spcBef>
                <a:spcPts val="0"/>
              </a:spcBef>
              <a:buFont typeface="Arial" panose="020B0604020202020204" pitchFamily="34" charset="0"/>
              <a:buChar char="•"/>
            </a:pPr>
            <a:r>
              <a:rPr lang="en-US" altLang="en-US" sz="1400" kern="0" dirty="0"/>
              <a:t>Vote and if approved send to EC.</a:t>
            </a:r>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solidFill>
                  <a:schemeClr val="tx1"/>
                </a:solidFill>
              </a:rPr>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 </a:t>
            </a:r>
          </a:p>
          <a:p>
            <a:pPr>
              <a:spcBef>
                <a:spcPts val="400"/>
              </a:spcBef>
            </a:pPr>
            <a:r>
              <a:rPr lang="en-US" altLang="en-US" sz="1800" b="0" dirty="0">
                <a:solidFill>
                  <a:schemeClr val="tx1"/>
                </a:solidFill>
              </a:rPr>
              <a:t>		Seconded by: Tim J </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13 Feb 2020 in document  </a:t>
            </a:r>
            <a:r>
              <a:rPr lang="en-US" altLang="en-US" sz="1600" b="0" dirty="0">
                <a:hlinkClick r:id="rId2"/>
              </a:rPr>
              <a:t>https://mentor.ieee.org/802.18/dcn/20/18-20-0016-00-0000-mnutes-13feb20-rrtag-teleconference.docx</a:t>
            </a:r>
            <a:r>
              <a:rPr lang="en-US" altLang="en-US" sz="1600" b="0" dirty="0"/>
              <a:t>    </a:t>
            </a:r>
            <a:r>
              <a:rPr lang="en-US" sz="1600" b="0" dirty="0"/>
              <a:t>13-Feb-2020 22:33:13 ET </a:t>
            </a:r>
            <a:r>
              <a:rPr lang="en-US" altLang="en-US" sz="1600" b="0" dirty="0">
                <a:solidFill>
                  <a:schemeClr val="tx1"/>
                </a:solidFill>
              </a:rPr>
              <a:t>	</a:t>
            </a:r>
          </a:p>
          <a:p>
            <a:pPr marL="0" indent="0">
              <a:spcBef>
                <a:spcPts val="400"/>
              </a:spcBef>
            </a:pPr>
            <a:r>
              <a:rPr lang="en-US" altLang="en-US" sz="1600" b="0" dirty="0">
                <a:solidFill>
                  <a:schemeClr val="tx1"/>
                </a:solidFill>
              </a:rPr>
              <a:t>	</a:t>
            </a:r>
            <a:r>
              <a:rPr lang="en-US" altLang="en-US" sz="1800" b="0" dirty="0">
                <a:solidFill>
                  <a:schemeClr val="tx1"/>
                </a:solidFill>
              </a:rPr>
              <a:t>Moved by:  	Stuart K</a:t>
            </a:r>
          </a:p>
          <a:p>
            <a:pPr marL="0" indent="0">
              <a:spcBef>
                <a:spcPts val="400"/>
              </a:spcBef>
            </a:pPr>
            <a:r>
              <a:rPr lang="en-US" altLang="en-US" sz="1800" b="0" dirty="0">
                <a:solidFill>
                  <a:schemeClr val="tx1"/>
                </a:solidFill>
              </a:rPr>
              <a:t>	Seconded by:	Peter E</a:t>
            </a:r>
          </a:p>
          <a:p>
            <a:pPr marL="0" indent="0">
              <a:spcBef>
                <a:spcPts val="400"/>
              </a:spcBef>
            </a:pPr>
            <a:r>
              <a:rPr lang="en-US" altLang="en-US" sz="1800" b="0" dirty="0">
                <a:solidFill>
                  <a:schemeClr val="tx1"/>
                </a:solidFill>
              </a:rPr>
              <a:t>	Discussion?  	None</a:t>
            </a:r>
          </a:p>
          <a:p>
            <a:pPr lvl="1">
              <a:spcBef>
                <a:spcPts val="400"/>
              </a:spcBef>
            </a:pPr>
            <a:r>
              <a:rPr lang="en-US" altLang="en-US" sz="1800" dirty="0">
                <a:solidFill>
                  <a:schemeClr val="tx1"/>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20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058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tx1"/>
                </a:solidFill>
              </a:rPr>
              <a:t>Couple of go-to meetings preparing for f2f in March on: </a:t>
            </a:r>
          </a:p>
          <a:p>
            <a:pPr lvl="1">
              <a:spcBef>
                <a:spcPts val="0"/>
              </a:spcBef>
              <a:buFont typeface="Arial" panose="020B0604020202020204" pitchFamily="34" charset="0"/>
              <a:buChar char="•"/>
            </a:pPr>
            <a:r>
              <a:rPr lang="en-US" sz="1600" dirty="0">
                <a:solidFill>
                  <a:schemeClr val="tx1"/>
                </a:solidFill>
              </a:rPr>
              <a:t>Preamble detection</a:t>
            </a:r>
          </a:p>
          <a:p>
            <a:pPr lvl="1">
              <a:spcBef>
                <a:spcPts val="0"/>
              </a:spcBef>
              <a:buFont typeface="Arial" panose="020B0604020202020204" pitchFamily="34" charset="0"/>
              <a:buChar char="•"/>
            </a:pPr>
            <a:r>
              <a:rPr lang="en-US" sz="1600" dirty="0">
                <a:solidFill>
                  <a:schemeClr val="tx1"/>
                </a:solidFill>
              </a:rPr>
              <a:t>Drafting 6 GHz harmonized standard.  </a:t>
            </a:r>
          </a:p>
          <a:p>
            <a:pPr marL="457200" lvl="1" indent="0">
              <a:spcBef>
                <a:spcPts val="0"/>
              </a:spcBef>
            </a:pPr>
            <a:endParaRPr lang="en-US" sz="16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meeting # _tbd_;  on-line-27Feb20</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Feb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44275</TotalTime>
  <Words>10749</Words>
  <Application>Microsoft Office PowerPoint</Application>
  <PresentationFormat>On-screen Show (4:3)</PresentationFormat>
  <Paragraphs>1025</Paragraphs>
  <Slides>48</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8"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Chairman Pai’s statement on 5.9 GHz &amp; NPRM -background</vt:lpstr>
      <vt:lpstr>5.9 GHz NPRM –  high level direction on comments</vt:lpstr>
      <vt:lpstr>5.9 GHz NPRM – status</vt:lpstr>
      <vt:lpstr>FCC NPRM  Revisiting-use-of-the-5850-5925-MHz-band</vt:lpstr>
      <vt:lpstr>General Discussion Items -1</vt:lpstr>
      <vt:lpstr>Actions Required</vt:lpstr>
      <vt:lpstr>Any Other Business</vt:lpstr>
      <vt:lpstr>Adjourn</vt:lpstr>
      <vt:lpstr>PowerPoint Presentation</vt:lpstr>
      <vt:lpstr>Ofcom consultation  Improving spectrum access for Wi-Fi – spectrum use in the 5 and 6 GHz bands</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General Discussion Items -1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2383</cp:revision>
  <cp:lastPrinted>1601-01-01T00:00:00Z</cp:lastPrinted>
  <dcterms:created xsi:type="dcterms:W3CDTF">2016-03-03T14:54:45Z</dcterms:created>
  <dcterms:modified xsi:type="dcterms:W3CDTF">2020-02-21T14:12:11Z</dcterms:modified>
</cp:coreProperties>
</file>