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57" r:id="rId16"/>
    <p:sldId id="659" r:id="rId17"/>
    <p:sldId id="631" r:id="rId18"/>
    <p:sldId id="658" r:id="rId19"/>
    <p:sldId id="650" r:id="rId20"/>
    <p:sldId id="498" r:id="rId21"/>
    <p:sldId id="402" r:id="rId22"/>
    <p:sldId id="403" r:id="rId23"/>
    <p:sldId id="661" r:id="rId24"/>
    <p:sldId id="653" r:id="rId25"/>
    <p:sldId id="649" r:id="rId26"/>
    <p:sldId id="660" r:id="rId27"/>
    <p:sldId id="640" r:id="rId28"/>
    <p:sldId id="639" r:id="rId29"/>
    <p:sldId id="638" r:id="rId30"/>
    <p:sldId id="643" r:id="rId31"/>
    <p:sldId id="646" r:id="rId32"/>
    <p:sldId id="641" r:id="rId33"/>
    <p:sldId id="633" r:id="rId34"/>
    <p:sldId id="636" r:id="rId35"/>
    <p:sldId id="634" r:id="rId36"/>
    <p:sldId id="632" r:id="rId37"/>
    <p:sldId id="627" r:id="rId38"/>
    <p:sldId id="630" r:id="rId39"/>
    <p:sldId id="628" r:id="rId40"/>
    <p:sldId id="462" r:id="rId41"/>
    <p:sldId id="652" r:id="rId42"/>
    <p:sldId id="549" r:id="rId43"/>
    <p:sldId id="425" r:id="rId44"/>
    <p:sldId id="592" r:id="rId45"/>
    <p:sldId id="599" r:id="rId46"/>
    <p:sldId id="618" r:id="rId47"/>
    <p:sldId id="656" r:id="rId48"/>
    <p:sldId id="655"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15" autoAdjust="0"/>
  </p:normalViewPr>
  <p:slideViewPr>
    <p:cSldViewPr>
      <p:cViewPr varScale="1">
        <p:scale>
          <a:sx n="108" d="100"/>
          <a:sy n="108" d="100"/>
        </p:scale>
        <p:origin x="1170"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25086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mentor.ieee.org/802.11/dcn/20/11-20-0253-01-0itu-itu-ahg-m-1450-5-edits.doc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mentor.ieee.org/802.11/dcn/20/11-20-0254-01-0itu-itu-ahg-m-1801-2-edits.docx"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20-10-0000-comments-on-fcc19-138-nprm-revisiting-use-of-the-5-850-5-925-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6-00-0000-mnutes-13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20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0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Nothing shared.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shared.</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65000"/>
                  </a:schemeClr>
                </a:solidFill>
              </a:rPr>
              <a:t>Draft discussion is to take a 5 month delay on report B.   Using a new analysis on CBTC (train control), that will come direct to FM57. (meeting in Nov is now the target)</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Nothing shared.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dirty="0">
                <a:solidFill>
                  <a:schemeClr val="bg1">
                    <a:lumMod val="75000"/>
                  </a:schemeClr>
                </a:solidFill>
              </a:rPr>
              <a:t>Nothing shared </a:t>
            </a:r>
          </a:p>
          <a:p>
            <a:pPr>
              <a:buFont typeface="Arial" panose="020B0604020202020204" pitchFamily="34" charset="0"/>
              <a:buChar char="•"/>
            </a:pPr>
            <a:r>
              <a:rPr lang="en-US" sz="160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marL="0" indent="0"/>
            <a:endParaRPr lang="en-US" sz="1600" dirty="0">
              <a:solidFill>
                <a:schemeClr val="tx1"/>
              </a:solidFill>
            </a:endParaRPr>
          </a:p>
          <a:p>
            <a:pPr>
              <a:buFont typeface="Arial" panose="020B0604020202020204" pitchFamily="34" charset="0"/>
              <a:buChar char="•"/>
            </a:pPr>
            <a:r>
              <a:rPr lang="en-US" sz="1100" dirty="0">
                <a:solidFill>
                  <a:schemeClr val="bg1">
                    <a:lumMod val="75000"/>
                  </a:schemeClr>
                </a:solidFill>
              </a:rPr>
              <a:t>WP 5D will have first meeting after WRC this week, looking at sharing studies.  See AIs 1.1, 1.2 and 1.4.   (some question on how attendance will work with Coronavirus issues…) </a:t>
            </a:r>
          </a:p>
          <a:p>
            <a:pPr>
              <a:buFont typeface="Arial" panose="020B0604020202020204" pitchFamily="34" charset="0"/>
              <a:buChar char="•"/>
            </a:pPr>
            <a:r>
              <a:rPr lang="en-US" sz="1100" dirty="0">
                <a:solidFill>
                  <a:schemeClr val="bg1">
                    <a:lumMod val="75000"/>
                  </a:schemeClr>
                </a:solidFill>
              </a:rPr>
              <a:t>The Ad Hoc on M.1450 and M.1801 is making good progress and there are 2 stable drafts, please review and provide feedback:</a:t>
            </a:r>
          </a:p>
          <a:p>
            <a:pPr>
              <a:buFont typeface="Arial" panose="020B0604020202020204" pitchFamily="34" charset="0"/>
              <a:buChar char="•"/>
            </a:pPr>
            <a:r>
              <a:rPr lang="en-US" sz="1100" dirty="0">
                <a:solidFill>
                  <a:schemeClr val="bg1">
                    <a:lumMod val="75000"/>
                  </a:schemeClr>
                </a:solidFill>
                <a:hlinkClick r:id="rId3">
                  <a:extLst>
                    <a:ext uri="{A12FA001-AC4F-418D-AE19-62706E023703}">
                      <ahyp:hlinkClr xmlns:ahyp="http://schemas.microsoft.com/office/drawing/2018/hyperlinkcolor" val="tx"/>
                    </a:ext>
                  </a:extLst>
                </a:hlinkClick>
              </a:rPr>
              <a:t>https://mentor.ieee.org/802.11/dcn/20/11-20-0253-01-0itu-itu-ahg-m-1450-5-edits.docx</a:t>
            </a:r>
            <a:endParaRPr lang="en-US" sz="1100" dirty="0">
              <a:solidFill>
                <a:schemeClr val="bg1">
                  <a:lumMod val="75000"/>
                </a:schemeClr>
              </a:solidFill>
            </a:endParaRPr>
          </a:p>
          <a:p>
            <a:pPr>
              <a:buFont typeface="Arial" panose="020B0604020202020204" pitchFamily="34" charset="0"/>
              <a:buChar char="•"/>
            </a:pPr>
            <a:r>
              <a:rPr lang="en-US" sz="1100" dirty="0">
                <a:solidFill>
                  <a:schemeClr val="bg1">
                    <a:lumMod val="75000"/>
                  </a:schemeClr>
                </a:solidFill>
                <a:hlinkClick r:id="rId4">
                  <a:extLst>
                    <a:ext uri="{A12FA001-AC4F-418D-AE19-62706E023703}">
                      <ahyp:hlinkClr xmlns:ahyp="http://schemas.microsoft.com/office/drawing/2018/hyperlinkcolor" val="tx"/>
                    </a:ext>
                  </a:extLst>
                </a:hlinkClick>
              </a:rPr>
              <a:t>https://mentor.ieee.org/802.11/dcn/20/11-20-0254-01-0itu-itu-ahg-m-1801-2-edits.docx</a:t>
            </a:r>
            <a:r>
              <a:rPr lang="en-US" sz="1100" dirty="0">
                <a:solidFill>
                  <a:schemeClr val="bg1">
                    <a:lumMod val="75000"/>
                  </a:schemeClr>
                </a:solidFill>
              </a:rPr>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rgbClr val="00B0F0"/>
                </a:solidFill>
              </a:rPr>
              <a:t>We have 2 volunteers drafting some text for review. </a:t>
            </a:r>
          </a:p>
          <a:p>
            <a:pPr lvl="1">
              <a:buFont typeface="Arial" panose="020B0604020202020204" pitchFamily="34" charset="0"/>
              <a:buChar char="•"/>
            </a:pPr>
            <a:r>
              <a:rPr lang="en-US" sz="1600" dirty="0">
                <a:solidFill>
                  <a:schemeClr val="tx1"/>
                </a:solidFill>
              </a:rPr>
              <a:t>Will check with volunteers if we can  have something next week to review.</a:t>
            </a: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are done.</a:t>
            </a:r>
          </a:p>
          <a:p>
            <a:pPr marL="400050">
              <a:spcBef>
                <a:spcPts val="0"/>
              </a:spcBef>
              <a:buFont typeface="Arial" panose="020B0604020202020204" pitchFamily="34" charset="0"/>
              <a:buChar char="•"/>
            </a:pPr>
            <a:r>
              <a:rPr lang="en-US" sz="1800" b="0" dirty="0">
                <a:solidFill>
                  <a:schemeClr val="tx1"/>
                </a:solidFill>
              </a:rPr>
              <a:t>In Wednesday ad hoc, was able to get through all the content.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400050">
              <a:spcBef>
                <a:spcPts val="0"/>
              </a:spcBef>
              <a:buFont typeface="Arial" panose="020B0604020202020204" pitchFamily="34" charset="0"/>
              <a:buChar char="•"/>
            </a:pPr>
            <a:r>
              <a:rPr lang="en-US" sz="1800" b="0" dirty="0">
                <a:hlinkClick r:id="rId3"/>
              </a:rPr>
              <a:t>https://mentor.ieee.org/802.18/dcn/20/18-20-0020-09-0000-comments-on-fcc19-138-nprm-revisiting-use-of-the-5-850-5-925-ghz-band.docx</a:t>
            </a:r>
            <a:endParaRPr lang="en-US" sz="1800" b="0" dirty="0"/>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Here is the last  revision r10, a cleaned copy of r09. </a:t>
            </a:r>
          </a:p>
          <a:p>
            <a:pPr marL="400050">
              <a:spcBef>
                <a:spcPts val="0"/>
              </a:spcBef>
              <a:buFont typeface="Arial" panose="020B0604020202020204" pitchFamily="34" charset="0"/>
              <a:buChar char="•"/>
            </a:pPr>
            <a:r>
              <a:rPr lang="en-US" sz="1800" b="0" dirty="0">
                <a:hlinkClick r:id="rId4"/>
              </a:rPr>
              <a:t>https://mentor.ieee.org/802.18/dcn/20/18-20-0020-10-0000-comments-on-fcc19-138-nprm-revisiting-use-of-the-5-850-5-925-ghz-band.docx</a:t>
            </a:r>
            <a:r>
              <a:rPr lang="en-US" sz="18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 with the goal to vote on it. </a:t>
            </a:r>
          </a:p>
          <a:p>
            <a:pPr marL="800100" lvl="1">
              <a:spcBef>
                <a:spcPts val="0"/>
              </a:spcBef>
              <a:buFont typeface="Arial" panose="020B0604020202020204" pitchFamily="34" charset="0"/>
              <a:buChar char="•"/>
            </a:pPr>
            <a:r>
              <a:rPr lang="en-US" sz="1400" dirty="0">
                <a:solidFill>
                  <a:schemeClr val="tx1"/>
                </a:solidFill>
              </a:rPr>
              <a:t> </a:t>
            </a:r>
          </a:p>
          <a:p>
            <a:pPr marL="800100" lvl="1">
              <a:spcBef>
                <a:spcPts val="0"/>
              </a:spcBef>
              <a:buFont typeface="Arial" panose="020B0604020202020204" pitchFamily="34" charset="0"/>
              <a:buChar char="•"/>
            </a:pPr>
            <a:r>
              <a:rPr lang="en-US" sz="1400" dirty="0">
                <a:solidFill>
                  <a:schemeClr val="tx1"/>
                </a:solidFill>
              </a:rPr>
              <a:t> </a:t>
            </a:r>
          </a:p>
          <a:p>
            <a:pPr marL="800100" lvl="1">
              <a:spcBef>
                <a:spcPts val="0"/>
              </a:spcBef>
              <a:buFont typeface="Arial" panose="020B0604020202020204" pitchFamily="34" charset="0"/>
              <a:buChar char="•"/>
            </a:pPr>
            <a:r>
              <a:rPr lang="en-US" sz="1400" dirty="0">
                <a:solidFill>
                  <a:schemeClr val="tx1"/>
                </a:solidFill>
              </a:rPr>
              <a:t> </a:t>
            </a:r>
          </a:p>
          <a:p>
            <a:pPr marL="800100" lvl="1">
              <a:spcBef>
                <a:spcPts val="0"/>
              </a:spcBef>
              <a:buFont typeface="Arial" panose="020B0604020202020204" pitchFamily="34" charset="0"/>
              <a:buChar char="•"/>
            </a:pPr>
            <a:endParaRPr lang="en-US" sz="14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If approved,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evisiting-use-of-the-5-850-5-925-ghz-band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a:t>
            </a:r>
            <a:r>
              <a:rPr lang="en-US" sz="1800" b="0" dirty="0">
                <a:solidFill>
                  <a:schemeClr val="tx1"/>
                </a:solidFill>
                <a:highlight>
                  <a:srgbClr val="FFFF00"/>
                </a:highlight>
                <a:hlinkClick r:id="rId3"/>
              </a:rPr>
              <a:t>0020-10-</a:t>
            </a:r>
            <a:r>
              <a:rPr lang="en-US" sz="1800" b="0" dirty="0">
                <a:solidFill>
                  <a:schemeClr val="tx1"/>
                </a:solidFill>
                <a:hlinkClick r:id="rId3"/>
              </a:rPr>
              <a:t>0000-comments-on-fcc19-138-nprm-revisiting-use-of-the-5-850-5-925-ghz-band.docx</a:t>
            </a:r>
            <a:r>
              <a:rPr lang="en-US" sz="1800" b="0" dirty="0">
                <a:solidFill>
                  <a:schemeClr val="tx1"/>
                </a:solidFill>
              </a:rPr>
              <a:t> ; response to FCC NPRM (ET 19-138) on </a:t>
            </a:r>
            <a:r>
              <a:rPr lang="en-US" sz="1800" b="0" dirty="0"/>
              <a:t>revisiting use of the 5.850-5.925 GHz-band</a:t>
            </a:r>
            <a:r>
              <a:rPr lang="en-GB" sz="1800" b="0" dirty="0"/>
              <a:t>. </a:t>
            </a:r>
            <a:r>
              <a:rPr lang="en-GB" sz="1800" b="0" dirty="0">
                <a:solidFill>
                  <a:schemeClr val="tx1"/>
                </a:solidFill>
              </a:rPr>
              <a:t>For review and approval by the LMSC (EC) for uploading to the FCC on or before </a:t>
            </a:r>
            <a:r>
              <a:rPr lang="en-GB" sz="1800" b="0" dirty="0">
                <a:solidFill>
                  <a:schemeClr val="tx1"/>
                </a:solidFill>
                <a:highlight>
                  <a:srgbClr val="FFFF00"/>
                </a:highlight>
              </a:rPr>
              <a:t>08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b="0" dirty="0">
                <a:solidFill>
                  <a:schemeClr val="bg1">
                    <a:lumMod val="75000"/>
                  </a:schemeClr>
                </a:solidFill>
              </a:rPr>
              <a:t>Nothing today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If approved, Chair starts LMSC (EC) ballot on the FCC 5.9 GHz NPRM.</a:t>
            </a: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best by Wednesday morning to the chair to give a day to put into the required form, to review on Thursday. </a:t>
            </a: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5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5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Ofcom consultation </a:t>
            </a:r>
            <a:br>
              <a:rPr lang="en-US" altLang="en-US" sz="2400" dirty="0"/>
            </a:br>
            <a:r>
              <a:rPr lang="en-GB" sz="24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752600"/>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42</a:t>
            </a:fld>
            <a:endParaRPr lang="en-US" altLang="en-US" sz="1200" b="0" dirty="0"/>
          </a:p>
        </p:txBody>
      </p:sp>
      <p:sp>
        <p:nvSpPr>
          <p:cNvPr id="2" name="Date Placeholder 1"/>
          <p:cNvSpPr>
            <a:spLocks noGrp="1"/>
          </p:cNvSpPr>
          <p:nvPr>
            <p:ph type="dt" idx="15"/>
          </p:nvPr>
        </p:nvSpPr>
        <p:spPr/>
        <p:txBody>
          <a:bodyPr/>
          <a:lstStyle/>
          <a:p>
            <a:r>
              <a:rPr lang="en-US"/>
              <a:t>20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7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spectrum access for Wi-Fi consultation</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to EC if approved</a:t>
            </a:r>
          </a:p>
          <a:p>
            <a:pPr lvl="1">
              <a:buFont typeface="Arial" panose="020B0604020202020204" pitchFamily="34" charset="0"/>
              <a:buChar char="•"/>
            </a:pPr>
            <a:r>
              <a:rPr lang="en-US" altLang="en-US" sz="1400" dirty="0">
                <a:solidFill>
                  <a:schemeClr val="tx1"/>
                </a:solidFill>
              </a:rPr>
              <a:t>Ofcom Wi-Fi consultation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b="0" dirty="0"/>
              <a:t>Ofcom consultation on Improving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Vote and if approved send to EC.</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solidFill>
                  <a:schemeClr val="tx1"/>
                </a:solidFill>
              </a:rPr>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400"/>
              </a:spcBef>
            </a:pPr>
            <a:r>
              <a:rPr lang="en-US" altLang="en-US" sz="1800" b="0" dirty="0">
                <a:solidFill>
                  <a:schemeClr val="bg1">
                    <a:lumMod val="75000"/>
                  </a:schemeClr>
                </a:solidFill>
              </a:rPr>
              <a:t>		Seconded by:  Mike L</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13 Feb 2020 in document  </a:t>
            </a:r>
            <a:r>
              <a:rPr lang="en-US" altLang="en-US" sz="1600" b="0" dirty="0">
                <a:hlinkClick r:id="rId2"/>
              </a:rPr>
              <a:t>https://mentor.ieee.org/802.18/dcn/20/18-20-0016-00-0000-mnutes-13feb20-rrtag-teleconference.docx</a:t>
            </a:r>
            <a:r>
              <a:rPr lang="en-US" altLang="en-US" sz="1600" b="0" dirty="0"/>
              <a:t>    </a:t>
            </a:r>
            <a:r>
              <a:rPr lang="en-US" sz="1600" b="0" dirty="0"/>
              <a:t>13-Feb-2020 22:33:13 ET </a:t>
            </a: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David B</a:t>
            </a:r>
          </a:p>
          <a:p>
            <a:pPr marL="0" indent="0">
              <a:spcBef>
                <a:spcPts val="400"/>
              </a:spcBef>
            </a:pPr>
            <a:r>
              <a:rPr lang="en-US" altLang="en-US" sz="1800" b="0" dirty="0">
                <a:solidFill>
                  <a:schemeClr val="bg1">
                    <a:lumMod val="75000"/>
                  </a:schemeClr>
                </a:solidFill>
              </a:rPr>
              <a:t>	Seconded by:	Stuart K</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20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Nothing shared today. </a:t>
            </a:r>
          </a:p>
          <a:p>
            <a:pPr lvl="1">
              <a:spcBef>
                <a:spcPts val="0"/>
              </a:spcBef>
              <a:buFont typeface="Arial" panose="020B0604020202020204" pitchFamily="34" charset="0"/>
              <a:buChar char="•"/>
            </a:pPr>
            <a:r>
              <a:rPr lang="en-US" sz="1600" dirty="0">
                <a:solidFill>
                  <a:schemeClr val="tx1"/>
                </a:solidFill>
              </a:rPr>
              <a:t> </a:t>
            </a: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44053</TotalTime>
  <Words>10340</Words>
  <Application>Microsoft Office PowerPoint</Application>
  <PresentationFormat>On-screen Show (4:3)</PresentationFormat>
  <Paragraphs>1026</Paragraphs>
  <Slides>48</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8"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NPRM –  </vt:lpstr>
      <vt:lpstr>5.9 GHz NPRM –</vt:lpstr>
      <vt:lpstr>FCC NPRM  Revisiting-use-of-the-5-850-5-925-ghz-band</vt:lpstr>
      <vt:lpstr>General Discussion Items -1</vt:lpstr>
      <vt:lpstr>Actions Required</vt:lpstr>
      <vt:lpstr>Any Other Business</vt:lpstr>
      <vt:lpstr>Adjourn</vt:lpstr>
      <vt:lpstr>PowerPoint Presentation</vt:lpstr>
      <vt:lpstr>Ofcom consultation  Improving spectrum access for Wi-Fi – spectrum use in the 5 and 6 GHz bands</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2360</cp:revision>
  <cp:lastPrinted>1601-01-01T00:00:00Z</cp:lastPrinted>
  <dcterms:created xsi:type="dcterms:W3CDTF">2016-03-03T14:54:45Z</dcterms:created>
  <dcterms:modified xsi:type="dcterms:W3CDTF">2020-02-20T05:19:44Z</dcterms:modified>
</cp:coreProperties>
</file>