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604" r:id="rId5"/>
    <p:sldId id="624" r:id="rId6"/>
    <p:sldId id="605" r:id="rId7"/>
    <p:sldId id="516" r:id="rId8"/>
    <p:sldId id="596" r:id="rId9"/>
    <p:sldId id="603" r:id="rId10"/>
    <p:sldId id="606" r:id="rId11"/>
    <p:sldId id="608" r:id="rId12"/>
    <p:sldId id="637" r:id="rId13"/>
    <p:sldId id="626" r:id="rId14"/>
    <p:sldId id="638" r:id="rId15"/>
    <p:sldId id="639" r:id="rId16"/>
    <p:sldId id="640" r:id="rId17"/>
    <p:sldId id="643" r:id="rId18"/>
    <p:sldId id="646" r:id="rId19"/>
    <p:sldId id="641" r:id="rId20"/>
    <p:sldId id="647" r:id="rId21"/>
    <p:sldId id="618" r:id="rId22"/>
    <p:sldId id="524" r:id="rId23"/>
    <p:sldId id="498" r:id="rId24"/>
    <p:sldId id="402" r:id="rId25"/>
    <p:sldId id="403" r:id="rId26"/>
    <p:sldId id="633" r:id="rId27"/>
    <p:sldId id="636" r:id="rId28"/>
    <p:sldId id="634" r:id="rId29"/>
    <p:sldId id="632" r:id="rId30"/>
    <p:sldId id="627" r:id="rId31"/>
    <p:sldId id="630" r:id="rId32"/>
    <p:sldId id="628" r:id="rId33"/>
    <p:sldId id="462" r:id="rId34"/>
    <p:sldId id="549" r:id="rId35"/>
    <p:sldId id="425" r:id="rId36"/>
    <p:sldId id="592" r:id="rId37"/>
    <p:sldId id="5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107" d="100"/>
          <a:sy n="107" d="100"/>
        </p:scale>
        <p:origin x="1494"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063174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36797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23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0/18-20-0006-00-0000-ofcom-consultation-improving-spectrum-access-for-wi-fi.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proofpoint.com/v2/url?u=https-3A__www.federalregister.gov_documents_2020_01_22_2020-2D00535_facilitating-2Dshared-2Duse-2Din-2Dthe-2D31-2D355-2Dghz-2Dband-3Futm-5Fcampaign-3Dsubscription-2Bmailing-2Blist-26utm-5Fsource-3Dfederalregister.gov-26utm-5Fmedium-3Demail&amp;d=DwMFaQ&amp;c=pqcuzKEN_84c78MOSc5_fw&amp;r=z8R-nWJ8GIxwjOjNKhEFByb-tZ6XE3GZXWSggNdVo-w&amp;m=L4rBLt5nL8YRQFyOUM3ZwMCT3GnzGmloJHJbdXJdKD8&amp;s=wsxacKjRSUvRWKBXIje6_I98IPT_2-adrCD0jINevhc&amp;e=" TargetMode="External"/><Relationship Id="rId7" Type="http://schemas.openxmlformats.org/officeDocument/2006/relationships/hyperlink" Target="https://mentor.ieee.org/802.18/dcn/18/18-18-0010-10-0000-sa-use-of-spectrum-draft-position-orig06dec17.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8/dcn/18/18-18-0028-02-0000-draft-ieee-european-public-policy-position-statement-on-spectrum-management.docx" TargetMode="External"/><Relationship Id="rId5" Type="http://schemas.openxmlformats.org/officeDocument/2006/relationships/hyperlink" Target="https://urldefense.proofpoint.com/v2/url?u=https-3A__www.federalregister.gov_d_2020-2D00535-3Futm-5Fcampaign-3Dsubscription-2Bmailing-2Blist-26utm-5Fsource-3Dfederalregister.gov-26utm-5Fmedium-3Demail&amp;d=DwMFaQ&amp;c=pqcuzKEN_84c78MOSc5_fw&amp;r=z8R-nWJ8GIxwjOjNKhEFByb-tZ6XE3GZXWSggNdVo-w&amp;m=L4rBLt5nL8YRQFyOUM3ZwMCT3GnzGmloJHJbdXJdKD8&amp;s=Z6qzykLNw7DdnVkq1GORW0ZMseQH_QnEBV6K9yVhyjQ&amp;e=" TargetMode="External"/><Relationship Id="rId4" Type="http://schemas.openxmlformats.org/officeDocument/2006/relationships/hyperlink" Target="https://urldefense.proofpoint.com/v2/url?u=https-3A__www.govinfo.gov_content_pkg_FR-2D2020-2D01-2D22_pdf_2020-2D00535.pdf-3Futm-5Fmedium-3Demail-26utm-5Fcampaign-3Dsubscription-2Bmailing-2Blist-26utm-5Fsource-3Dfederalregister.gov&amp;d=DwMFaQ&amp;c=pqcuzKEN_84c78MOSc5_fw&amp;r=z8R-nWJ8GIxwjOjNKhEFByb-tZ6XE3GZXWSggNdVo-w&amp;m=L4rBLt5nL8YRQFyOUM3ZwMCT3GnzGmloJHJbdXJdKD8&amp;s=CFdnTGivf3c_PCudhHk0qFQiAbIe-P8rwCHjNfENJvs&amp;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65-00-0000-minutes-26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23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23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12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Nothing shared.</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bg1">
                    <a:lumMod val="95000"/>
                  </a:schemeClr>
                </a:solidFill>
              </a:rPr>
              <a:t> </a:t>
            </a:r>
            <a:r>
              <a:rPr lang="en-US" sz="1800" b="0" dirty="0">
                <a:solidFill>
                  <a:schemeClr val="bg1">
                    <a:lumMod val="95000"/>
                  </a:schemeClr>
                </a:solidFill>
              </a:rPr>
              <a:t>Nothing shared.</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t> </a:t>
            </a:r>
          </a:p>
          <a:p>
            <a:pPr>
              <a:buFont typeface="Arial" panose="020B0604020202020204" pitchFamily="34" charset="0"/>
              <a:buChar char="•"/>
            </a:pPr>
            <a:r>
              <a:rPr lang="en-US" sz="160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solidFill>
                  <a:schemeClr val="bg1">
                    <a:lumMod val="50000"/>
                  </a:schemeClr>
                </a:solidFill>
              </a:rPr>
              <a:t>APAC overview – next week</a:t>
            </a:r>
            <a:endParaRPr lang="en-US" sz="1200" dirty="0">
              <a:solidFill>
                <a:schemeClr val="bg1">
                  <a:lumMod val="50000"/>
                </a:schemeClr>
              </a:solidFill>
            </a:endParaRPr>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2230297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23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18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18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600" b="0" dirty="0"/>
              <a:t> </a:t>
            </a:r>
            <a:r>
              <a:rPr lang="en-US" sz="1800" dirty="0"/>
              <a:t>Ofcom consultation on  Improving spectrum access for Wi-Fi </a:t>
            </a:r>
          </a:p>
          <a:p>
            <a:pPr lvl="1">
              <a:buFont typeface="Arial" panose="020B0604020202020204" pitchFamily="34" charset="0"/>
              <a:buChar char="•"/>
            </a:pPr>
            <a:r>
              <a:rPr lang="en-US" sz="1600" dirty="0">
                <a:hlinkClick r:id="rId3"/>
              </a:rPr>
              <a:t>https://mentor.ieee.org/802.18/dcn/20/18-20-0006-00-0000-ofcom-consultation-improving-spectrum-access-for-wi-fi.pdf</a:t>
            </a:r>
            <a:r>
              <a:rPr lang="en-US" sz="1600" dirty="0"/>
              <a:t> </a:t>
            </a:r>
            <a:endParaRPr lang="en-US" sz="1600" b="0" dirty="0"/>
          </a:p>
          <a:p>
            <a:pPr lvl="1">
              <a:buFont typeface="Arial" panose="020B0604020202020204" pitchFamily="34" charset="0"/>
              <a:buChar char="•"/>
            </a:pPr>
            <a:r>
              <a:rPr lang="en-US" sz="1600" dirty="0"/>
              <a:t>Comments due 20 March 2020. </a:t>
            </a:r>
          </a:p>
          <a:p>
            <a:pPr lvl="1">
              <a:buFont typeface="Arial" panose="020B0604020202020204" pitchFamily="34" charset="0"/>
              <a:buChar char="•"/>
            </a:pPr>
            <a:r>
              <a:rPr lang="en-US" sz="1600" b="0" dirty="0"/>
              <a:t>Based on our initial analysis and stakeholder engagement, we are proposing the following: </a:t>
            </a:r>
          </a:p>
          <a:p>
            <a:pPr lvl="2">
              <a:buFont typeface="Arial" panose="020B0604020202020204" pitchFamily="34" charset="0"/>
              <a:buChar char="•"/>
            </a:pPr>
            <a:r>
              <a:rPr lang="en-US" sz="1600" b="0" dirty="0"/>
              <a:t>To permit access to the 6 GHz (5925-6425 MHz) band on a </a:t>
            </a:r>
            <a:r>
              <a:rPr lang="en-US" sz="1600" b="0" dirty="0" err="1"/>
              <a:t>licence</a:t>
            </a:r>
            <a:r>
              <a:rPr lang="en-US" sz="1600" b="0" dirty="0"/>
              <a:t>-exempt basis with maximum EIRP levels of 250mW for indoor use and 25mW for outdoor use; and </a:t>
            </a:r>
          </a:p>
          <a:p>
            <a:pPr lvl="2">
              <a:buFont typeface="Arial" panose="020B0604020202020204" pitchFamily="34" charset="0"/>
              <a:buChar char="•"/>
            </a:pPr>
            <a:r>
              <a:rPr lang="en-US" sz="1600" b="0" dirty="0"/>
              <a:t>To remove the DFS requirements from the 5.8 GHz (5725-5850 MHz) band for unlicensed indoor use only. </a:t>
            </a:r>
          </a:p>
          <a:p>
            <a:pPr lvl="1">
              <a:buFont typeface="Arial" panose="020B0604020202020204" pitchFamily="34" charset="0"/>
              <a:buChar char="•"/>
            </a:pPr>
            <a:endParaRPr lang="en-US" sz="1200" b="0" dirty="0"/>
          </a:p>
          <a:p>
            <a:pPr>
              <a:buFont typeface="Arial" panose="020B0604020202020204" pitchFamily="34" charset="0"/>
              <a:buChar char="•"/>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800" dirty="0"/>
              <a:t>FCC Proposed Rule: Facilitating Shared Use in the 3.1-3.55 GHz Band</a:t>
            </a:r>
            <a:r>
              <a:rPr lang="en-US" sz="1800" b="0" dirty="0"/>
              <a:t>  </a:t>
            </a:r>
          </a:p>
          <a:p>
            <a:pPr lvl="1">
              <a:buFont typeface="Arial" panose="020B0604020202020204" pitchFamily="34" charset="0"/>
              <a:buChar char="•"/>
            </a:pPr>
            <a:r>
              <a:rPr lang="en-US" sz="1600" b="0" dirty="0"/>
              <a:t>FR Document: </a:t>
            </a:r>
            <a:r>
              <a:rPr lang="en-US" sz="1600" b="0" u="sng" dirty="0">
                <a:hlinkClick r:id="rId3"/>
              </a:rPr>
              <a:t>2020-00535</a:t>
            </a:r>
            <a:r>
              <a:rPr lang="en-US" sz="1600" b="0" dirty="0"/>
              <a:t> 	Citation: 85 FR 3579 	</a:t>
            </a:r>
            <a:r>
              <a:rPr lang="en-US" sz="1600" b="0" u="sng" dirty="0">
                <a:hlinkClick r:id="rId4"/>
              </a:rPr>
              <a:t>PDF</a:t>
            </a:r>
            <a:r>
              <a:rPr lang="en-US" sz="1600" b="0" dirty="0"/>
              <a:t> </a:t>
            </a:r>
          </a:p>
          <a:p>
            <a:pPr lvl="1">
              <a:buFont typeface="Arial" panose="020B0604020202020204" pitchFamily="34" charset="0"/>
              <a:buChar char="•"/>
            </a:pPr>
            <a:r>
              <a:rPr lang="en-US" sz="1600" b="0" dirty="0"/>
              <a:t>Pages 3579-3586 </a:t>
            </a:r>
            <a:r>
              <a:rPr lang="en-US" sz="1600" b="0" i="1" dirty="0"/>
              <a:t>(8 pages)</a:t>
            </a:r>
            <a:r>
              <a:rPr lang="en-US" sz="1600" b="0" dirty="0"/>
              <a:t>  </a:t>
            </a:r>
            <a:r>
              <a:rPr lang="en-US" sz="1600" b="0" u="sng" dirty="0">
                <a:hlinkClick r:id="rId5"/>
              </a:rPr>
              <a:t>Permalink</a:t>
            </a:r>
            <a:r>
              <a:rPr lang="en-US" sz="1600" b="0" dirty="0"/>
              <a:t> </a:t>
            </a:r>
          </a:p>
          <a:p>
            <a:pPr lvl="1">
              <a:buFont typeface="Arial" panose="020B0604020202020204" pitchFamily="34" charset="0"/>
              <a:buChar char="•"/>
            </a:pPr>
            <a:r>
              <a:rPr lang="en-US" sz="1600" b="0" dirty="0"/>
              <a:t>Abstract: In this document, a Notice of Proposed Rulemaking (NPRM) proposes to remove the existing non-federal secondary radiolocation and amateur allocations in the 3.3-3.55 GHz band and to relocate incumbent non-federal operations out of the band, in order to prepare the band for possible expanded commercial wireless use. Specifically, the NPRM would eliminate the non-federal radiolocation services allocation in the 3.3-3.55 GHz band and the non-federal amateur allocation in the 3.3-3.5 GHz band.... </a:t>
            </a:r>
          </a:p>
          <a:p>
            <a:pPr>
              <a:buFont typeface="Arial" panose="020B0604020202020204" pitchFamily="34" charset="0"/>
              <a:buChar char="•"/>
            </a:pPr>
            <a:r>
              <a:rPr lang="en-US" sz="1800" b="0" dirty="0"/>
              <a:t> </a:t>
            </a:r>
            <a:endParaRPr lang="en-US" sz="1600" b="0" dirty="0"/>
          </a:p>
          <a:p>
            <a:pPr lvl="1">
              <a:buFont typeface="Arial" panose="020B0604020202020204" pitchFamily="34" charset="0"/>
              <a:buChar char="•"/>
            </a:pPr>
            <a:endParaRPr lang="en-US" sz="1200" b="0" dirty="0"/>
          </a:p>
          <a:p>
            <a:pPr>
              <a:buFont typeface="Arial" panose="020B0604020202020204" pitchFamily="34" charset="0"/>
              <a:buChar char="•"/>
            </a:pPr>
            <a:endParaRPr lang="en-US" sz="1400" dirty="0"/>
          </a:p>
          <a:p>
            <a:pPr marL="0" indent="0">
              <a:spcBef>
                <a:spcPts val="0"/>
              </a:spcBef>
            </a:pPr>
            <a:endParaRPr lang="en-US" sz="1400" dirty="0"/>
          </a:p>
          <a:p>
            <a:pPr>
              <a:spcBef>
                <a:spcPts val="0"/>
              </a:spcBef>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  (this activity maybe starting up again…..) </a:t>
            </a:r>
            <a:endParaRPr lang="en-US" sz="1400" b="0" dirty="0">
              <a:solidFill>
                <a:schemeClr val="tx1"/>
              </a:solidFill>
            </a:endParaRPr>
          </a:p>
          <a:p>
            <a:pPr lvl="1">
              <a:buFont typeface="Arial" panose="020B0604020202020204" pitchFamily="34" charset="0"/>
              <a:buChar char="•"/>
            </a:pPr>
            <a:r>
              <a:rPr lang="en-US" sz="1200" u="sng" dirty="0">
                <a:hlinkClick r:id="rId6"/>
              </a:rPr>
              <a:t>https://mentor.ieee.org/802.18/dcn/18/18-18-0028-02-0000-draft-ieee-european-public-policy-position-statement-on-spectrum-management.docx</a:t>
            </a:r>
            <a:r>
              <a:rPr lang="en-US" sz="1200" dirty="0"/>
              <a:t> </a:t>
            </a:r>
            <a:endParaRPr lang="en-US" sz="1200" u="sng" dirty="0">
              <a:hlinkClick r:id="rId7"/>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7"/>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a:t>
            </a:r>
            <a:endParaRPr lang="en-US" altLang="en-US" sz="1800" dirty="0">
              <a:solidFill>
                <a:schemeClr val="tx1"/>
              </a:solidFill>
            </a:endParaRPr>
          </a:p>
          <a:p>
            <a:pPr marL="0" indent="0"/>
            <a:endParaRPr lang="en-US" altLang="en-US" sz="1800" dirty="0">
              <a:solidFill>
                <a:schemeClr val="tx1"/>
              </a:solidFill>
            </a:endParaRPr>
          </a:p>
          <a:p>
            <a:pPr marL="0" indent="0"/>
            <a:endParaRPr lang="en-US" altLang="en-US" sz="1800" dirty="0">
              <a:solidFill>
                <a:schemeClr val="tx1"/>
              </a:solidFill>
            </a:endParaRPr>
          </a:p>
          <a:p>
            <a:pPr marL="0" indent="0"/>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u="sng" dirty="0"/>
              <a:t> </a:t>
            </a:r>
          </a:p>
          <a:p>
            <a:pPr>
              <a:buFont typeface="Arial" panose="020B0604020202020204" pitchFamily="34" charset="0"/>
              <a:buChar char="•"/>
            </a:pPr>
            <a:r>
              <a:rPr lang="en-US" sz="1600" u="sng" dirty="0"/>
              <a:t> </a:t>
            </a:r>
            <a:endParaRPr lang="en-US" sz="1800" dirty="0"/>
          </a:p>
          <a:p>
            <a:pPr lvl="1">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23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30Jan2020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15:____________________55</a:t>
            </a:r>
          </a:p>
          <a:p>
            <a:pPr lvl="3">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(after next week)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20000"/>
                    <a:lumOff val="80000"/>
                  </a:schemeClr>
                </a:solidFill>
              </a:rPr>
              <a:t>–</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23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23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23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23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23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23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9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bg1">
                    <a:lumMod val="95000"/>
                  </a:schemeClr>
                </a:solidFill>
              </a:rPr>
              <a:t>APAC Overview</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bg1">
                    <a:lumMod val="95000"/>
                  </a:schemeClr>
                </a:solidFill>
              </a:rPr>
              <a:t>APAC Overview</a:t>
            </a:r>
          </a:p>
          <a:p>
            <a:pPr lvl="1">
              <a:spcBef>
                <a:spcPts val="0"/>
              </a:spcBef>
              <a:buFont typeface="Arial" panose="020B0604020202020204" pitchFamily="34" charset="0"/>
              <a:buChar char="•"/>
            </a:pPr>
            <a:r>
              <a:rPr lang="en-US" altLang="en-US" sz="1400" dirty="0">
                <a:solidFill>
                  <a:schemeClr val="bg1">
                    <a:lumMod val="95000"/>
                  </a:schemeClr>
                </a:solidFill>
              </a:rPr>
              <a:t>What has happened in APAC the last 2 months.</a:t>
            </a:r>
            <a:endParaRPr lang="en-US" altLang="en-US" sz="1400" b="0" dirty="0">
              <a:solidFill>
                <a:schemeClr val="bg1">
                  <a:lumMod val="95000"/>
                </a:schemeClr>
              </a:solidFill>
            </a:endParaRP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what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Ofcom consultation on  Improving spectrum access for Wi-Fi</a:t>
            </a:r>
          </a:p>
          <a:p>
            <a:pPr lvl="1">
              <a:spcBef>
                <a:spcPts val="0"/>
              </a:spcBef>
              <a:buFont typeface="Arial" panose="020B0604020202020204" pitchFamily="34" charset="0"/>
              <a:buChar char="•"/>
            </a:pPr>
            <a:r>
              <a:rPr lang="en-US" sz="1400" dirty="0"/>
              <a:t>FCC Proposed Rule: Facilitating Shared Use in the 3.1-3.55 GHz Band  </a:t>
            </a:r>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95000"/>
                  </a:schemeClr>
                </a:solidFill>
              </a:rPr>
              <a:t>James L.</a:t>
            </a:r>
            <a:r>
              <a:rPr lang="en-US" altLang="en-US" sz="1800" b="0" dirty="0">
                <a:solidFill>
                  <a:schemeClr val="tx1"/>
                </a:solidFill>
              </a:rPr>
              <a:t> </a:t>
            </a:r>
          </a:p>
          <a:p>
            <a:pPr>
              <a:spcBef>
                <a:spcPts val="400"/>
              </a:spcBef>
            </a:pPr>
            <a:r>
              <a:rPr lang="en-US" altLang="en-US" sz="1800" b="0" dirty="0">
                <a:solidFill>
                  <a:schemeClr val="tx1"/>
                </a:solidFill>
              </a:rPr>
              <a:t>		Seconded by:  </a:t>
            </a:r>
            <a:r>
              <a:rPr lang="en-US" altLang="en-US" sz="1800" b="0" dirty="0">
                <a:solidFill>
                  <a:schemeClr val="bg1">
                    <a:lumMod val="95000"/>
                  </a:schemeClr>
                </a:solidFill>
              </a:rPr>
              <a:t>Tim H.</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09 Jan 2020 in document </a:t>
            </a:r>
            <a:r>
              <a:rPr lang="en-US" altLang="en-US" sz="1600" b="0" dirty="0">
                <a:hlinkClick r:id="rId2"/>
              </a:rPr>
              <a:t>https://mentor.ieee.org/802.18/dcn/20/18-20-0002-00-0000-minutes-09jan20-rrtag-teleconference.docx</a:t>
            </a:r>
            <a:r>
              <a:rPr lang="en-US" altLang="en-US" sz="1600" b="0" dirty="0">
                <a:hlinkClick r:id="rId2">
                  <a:extLst>
                    <a:ext uri="{A12FA001-AC4F-418D-AE19-62706E023703}">
                      <ahyp:hlinkClr xmlns:ahyp="http://schemas.microsoft.com/office/drawing/2018/hyperlinkcolor" val="tx"/>
                    </a:ext>
                  </a:extLst>
                </a:hlinkClick>
              </a:rPr>
              <a:t> </a:t>
            </a:r>
            <a:r>
              <a:rPr lang="en-US" sz="1600" b="0" dirty="0"/>
              <a:t>10-Jan-2020 00:00:36 ET</a:t>
            </a:r>
            <a:r>
              <a:rPr lang="en-US" altLang="en-US" sz="1600" b="0" dirty="0">
                <a:solidFill>
                  <a:schemeClr val="tx1"/>
                </a:solidFill>
              </a:rPr>
              <a:t>	</a:t>
            </a:r>
          </a:p>
          <a:p>
            <a:pPr marL="0" indent="0">
              <a:spcBef>
                <a:spcPts val="400"/>
              </a:spcBef>
            </a:pPr>
            <a:r>
              <a:rPr lang="en-US" altLang="en-US" sz="1800" b="0" dirty="0">
                <a:solidFill>
                  <a:schemeClr val="tx1"/>
                </a:solidFill>
              </a:rPr>
              <a:t>	Moved by:  	________</a:t>
            </a:r>
            <a:endParaRPr lang="en-US" altLang="en-US" sz="1800" b="0" dirty="0">
              <a:solidFill>
                <a:schemeClr val="bg1">
                  <a:lumMod val="75000"/>
                </a:schemeClr>
              </a:solidFill>
            </a:endParaRPr>
          </a:p>
          <a:p>
            <a:pPr marL="0" indent="0">
              <a:spcBef>
                <a:spcPts val="400"/>
              </a:spcBef>
            </a:pPr>
            <a:r>
              <a:rPr lang="en-US" altLang="en-US" sz="1800" b="0" dirty="0">
                <a:solidFill>
                  <a:schemeClr val="bg1">
                    <a:lumMod val="75000"/>
                  </a:schemeClr>
                </a:solidFill>
              </a:rPr>
              <a:t>	Seconded by:	</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23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p>
          <a:p>
            <a:pPr lvl="1">
              <a:spcBef>
                <a:spcPts val="0"/>
              </a:spcBef>
              <a:buFont typeface="Arial" panose="020B0604020202020204" pitchFamily="34" charset="0"/>
              <a:buChar char="•"/>
            </a:pPr>
            <a:r>
              <a:rPr lang="en-US" sz="1600" dirty="0">
                <a:solidFill>
                  <a:schemeClr val="tx1"/>
                </a:solidFill>
              </a:rPr>
              <a:t>Nothing shared.</a:t>
            </a: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c)</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 FR</a:t>
            </a:r>
            <a:endParaRPr lang="en-US" sz="1600" b="0" dirty="0">
              <a:solidFill>
                <a:schemeClr val="tx1"/>
              </a:solidFill>
            </a:endParaRP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#37, 25-26Mar20, Sophia-Antipolis, FR</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Jan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41573</TotalTime>
  <Words>7049</Words>
  <Application>Microsoft Office PowerPoint</Application>
  <PresentationFormat>On-screen Show (4:3)</PresentationFormat>
  <Paragraphs>750</Paragraphs>
  <Slides>37</Slides>
  <Notes>25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6"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APAC overview – next week</vt:lpstr>
      <vt:lpstr>Chairman Pai’s statement on 5.9 GHz &amp; NPRM -background</vt:lpstr>
      <vt:lpstr>5.9 GHz &amp; NPRM - </vt:lpstr>
      <vt:lpstr>5.9 GHz &amp; NPRM - </vt:lpstr>
      <vt:lpstr>5.9 GHz &amp; NPRM - </vt:lpstr>
      <vt:lpstr>5.9 GHz NPRM – Thursday sna</vt:lpstr>
      <vt:lpstr>5.9 GHz NPRM – Thursday sna</vt:lpstr>
      <vt:lpstr>5.9 GHz NPRM – Tuesday sna</vt:lpstr>
      <vt:lpstr>General Discussion Items -1</vt:lpstr>
      <vt:lpstr>General Discussion Items -1</vt:lpstr>
      <vt:lpstr>Actions Required</vt:lpstr>
      <vt:lpstr>Any Other Business</vt:lpstr>
      <vt:lpstr>Adjourn</vt:lpstr>
      <vt:lpstr>PowerPoint Presentation</vt:lpstr>
      <vt:lpstr>5.9 GHz NPRM - today</vt:lpstr>
      <vt:lpstr>5.9 GHz NPRM - today</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2192</cp:revision>
  <cp:lastPrinted>1601-01-01T00:00:00Z</cp:lastPrinted>
  <dcterms:created xsi:type="dcterms:W3CDTF">2016-03-03T14:54:45Z</dcterms:created>
  <dcterms:modified xsi:type="dcterms:W3CDTF">2020-01-23T01:05:37Z</dcterms:modified>
</cp:coreProperties>
</file>