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92" d="100"/>
          <a:sy n="92" d="100"/>
        </p:scale>
        <p:origin x="9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 2020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802.18-20/0005r00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16 Jan 2020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Jan 2020 IEEE 802 wireless interim at the Hotel Irvine, Irvine, CA, USA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15-20/0001r02</a:t>
            </a:r>
          </a:p>
          <a:p>
            <a:r>
              <a:rPr lang="en-US" sz="1600" dirty="0"/>
              <a:t>TG4w LPWA (LOW POWER WIDE AREA)	ROBERT		not meeting</a:t>
            </a:r>
          </a:p>
          <a:p>
            <a:r>
              <a:rPr lang="en-US" sz="1600" dirty="0"/>
              <a:t>TG4y SECN (SECURITY NEXT GENERATION) STUREK	15-20/0010r02</a:t>
            </a:r>
          </a:p>
          <a:p>
            <a:r>
              <a:rPr lang="en-US" sz="1600" dirty="0"/>
              <a:t>TG4z EIR (ENHANCED IMPLUSE RADIO	HARRINGTON	15-20/0042r00</a:t>
            </a:r>
          </a:p>
          <a:p>
            <a:r>
              <a:rPr lang="en-US" sz="1600" dirty="0"/>
              <a:t>TG9MA				KIVINEN		15-20/0043r00</a:t>
            </a:r>
          </a:p>
          <a:p>
            <a:r>
              <a:rPr lang="en-US" sz="1600" dirty="0"/>
              <a:t>TG12 ULI (15.4 UPPER LAYER INTERFACE)	KINNEY		15-20/0030r01</a:t>
            </a:r>
          </a:p>
          <a:p>
            <a:r>
              <a:rPr lang="en-US" sz="1600" dirty="0"/>
              <a:t>TG13 MGOWC (MULTI GIGABIT OWC)	JUNGNICKEL	15-20/0064r00</a:t>
            </a:r>
          </a:p>
          <a:p>
            <a:r>
              <a:rPr lang="en-US" sz="1600" dirty="0"/>
              <a:t>TG16t  Licensed </a:t>
            </a:r>
            <a:r>
              <a:rPr lang="en-US" sz="1600" dirty="0" err="1"/>
              <a:t>Narrowbad</a:t>
            </a:r>
            <a:r>
              <a:rPr lang="en-US" sz="1600" dirty="0"/>
              <a:t>		GODFREY	15-20/0063r00</a:t>
            </a:r>
          </a:p>
          <a:p>
            <a:r>
              <a:rPr lang="en-US" sz="1600" dirty="0"/>
              <a:t>TG22 SCOC (SPECTRUM SHARING)	HOLLAND	not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8153400" cy="4799013"/>
          </a:xfrm>
        </p:spPr>
        <p:txBody>
          <a:bodyPr/>
          <a:lstStyle/>
          <a:p>
            <a:r>
              <a:rPr lang="en-US" sz="1600" dirty="0"/>
              <a:t>TAG </a:t>
            </a:r>
          </a:p>
          <a:p>
            <a:r>
              <a:rPr lang="en-US" sz="1600" dirty="0"/>
              <a:t>THZ 					KÜRNER		not meeting</a:t>
            </a:r>
          </a:p>
          <a:p>
            <a:endParaRPr lang="en-US" sz="1600" dirty="0"/>
          </a:p>
          <a:p>
            <a:r>
              <a:rPr lang="en-US" sz="16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sz="16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not meeting</a:t>
            </a:r>
          </a:p>
          <a:p>
            <a:r>
              <a:rPr lang="en-US" sz="1600" strike="dblStrike" dirty="0"/>
              <a:t>IG HRRC (HIGH RATE RAIL)		KIM		not meeting</a:t>
            </a:r>
          </a:p>
          <a:p>
            <a:r>
              <a:rPr lang="en-US" sz="1600" dirty="0"/>
              <a:t>IG VAT (VEHICULAR ASSISTIVE TECHNOLOGY) JANG	15-20/0056r00</a:t>
            </a:r>
          </a:p>
          <a:p>
            <a:r>
              <a:rPr lang="en-US" sz="1600" dirty="0"/>
              <a:t>IG PRO (Profiles)			STUREK		n/a now p/o </a:t>
            </a:r>
            <a:r>
              <a:rPr lang="en-US" sz="1600" dirty="0" err="1"/>
              <a:t>maint</a:t>
            </a:r>
            <a:endParaRPr lang="en-US" sz="1600" dirty="0"/>
          </a:p>
          <a:p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sz="16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		15-20/0027r01</a:t>
            </a:r>
          </a:p>
          <a:p>
            <a:r>
              <a:rPr lang="en-US" sz="1600" dirty="0"/>
              <a:t>WNG						                  _____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 </a:t>
            </a:r>
            <a:r>
              <a:rPr lang="en-US" sz="1600" dirty="0" err="1"/>
              <a:t>Petrick</a:t>
            </a:r>
            <a:r>
              <a:rPr lang="en-US" sz="1600" dirty="0"/>
              <a:t>		15-20/0062r00</a:t>
            </a:r>
          </a:p>
          <a:p>
            <a:r>
              <a:rPr lang="en-US" sz="1600" dirty="0"/>
              <a:t>802.18 LIAISON REPORT	- Holcomb		15-20/0018r00</a:t>
            </a:r>
          </a:p>
          <a:p>
            <a:r>
              <a:rPr lang="en-US" sz="1600" dirty="0"/>
              <a:t>802.19 LIAISON REPORT – Rolf		verbal</a:t>
            </a:r>
          </a:p>
          <a:p>
            <a:r>
              <a:rPr lang="en-US" sz="1600" dirty="0"/>
              <a:t>802.24 LIAISON REPORT	- Godfrey		24-20/0066r00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PM2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802.15 WSN WG will be at the IEEE 802, 15–20 March 2020 Plenary in Hilton Atlanta, Atlanta, GA, USA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2705</TotalTime>
  <Words>500</Words>
  <Application>Microsoft Office PowerPoint</Application>
  <PresentationFormat>On-screen Show (4:3)</PresentationFormat>
  <Paragraphs>78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595</cp:revision>
  <cp:lastPrinted>2012-05-17T14:33:36Z</cp:lastPrinted>
  <dcterms:created xsi:type="dcterms:W3CDTF">2012-05-17T18:49:07Z</dcterms:created>
  <dcterms:modified xsi:type="dcterms:W3CDTF">2020-01-17T03:29:42Z</dcterms:modified>
</cp:coreProperties>
</file>