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1" r:id="rId3"/>
    <p:sldId id="354" r:id="rId4"/>
    <p:sldId id="370" r:id="rId5"/>
    <p:sldId id="371" r:id="rId6"/>
    <p:sldId id="372" r:id="rId7"/>
    <p:sldId id="373" r:id="rId8"/>
    <p:sldId id="374" r:id="rId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D5F4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3108" autoAdjust="0"/>
  </p:normalViewPr>
  <p:slideViewPr>
    <p:cSldViewPr>
      <p:cViewPr varScale="1">
        <p:scale>
          <a:sx n="108" d="100"/>
          <a:sy n="108" d="100"/>
        </p:scale>
        <p:origin x="209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65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67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2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6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1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4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8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3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67200" y="6475413"/>
            <a:ext cx="606425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Jay Holcomb (Itron)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85800" y="304800"/>
            <a:ext cx="22860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December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84213" y="382970"/>
            <a:ext cx="2211387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xx July 2019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Jay Holcomb (Itron)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191000" y="6475413"/>
            <a:ext cx="682625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4213" y="382970"/>
            <a:ext cx="221138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December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34000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Li, Takizawa, Kojima (NICT)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191000" y="6475413"/>
            <a:ext cx="6826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28690" y="597222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Submission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802.18-19/0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157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-00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__1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rec/R-REC-M.1450-5-201404-I/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December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 smtClean="0"/>
              <a:t>Edward Au (Huawei)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820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latin typeface="Times New Roman" charset="0"/>
              </a:rPr>
              <a:t>An update on the Recommendation    ITU-R M.1450-5</a:t>
            </a:r>
            <a:endParaRPr lang="en-GB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16167" y="255894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Author:</a:t>
            </a: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859917"/>
              </p:ext>
            </p:extLst>
          </p:nvPr>
        </p:nvGraphicFramePr>
        <p:xfrm>
          <a:off x="669925" y="3038475"/>
          <a:ext cx="78041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3038475"/>
                        <a:ext cx="78041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735900" y="609601"/>
            <a:ext cx="7770813" cy="761999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latin typeface="Times New Roman" charset="0"/>
              </a:rPr>
              <a:t>Background</a:t>
            </a:r>
            <a:endParaRPr lang="en-US" sz="3600" dirty="0">
              <a:latin typeface="Times New Roman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90600" y="1712458"/>
            <a:ext cx="7315200" cy="445974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ea typeface="BatangChe" panose="02030609000101010101" pitchFamily="49" charset="-127"/>
              </a:rPr>
              <a:t>This slide deck </a:t>
            </a:r>
            <a:r>
              <a:rPr lang="en-GB" dirty="0" smtClean="0">
                <a:ea typeface="BatangChe" panose="02030609000101010101" pitchFamily="49" charset="-127"/>
              </a:rPr>
              <a:t>provides </a:t>
            </a:r>
            <a:r>
              <a:rPr lang="en-GB" dirty="0" smtClean="0">
                <a:ea typeface="BatangChe" panose="02030609000101010101" pitchFamily="49" charset="-127"/>
              </a:rPr>
              <a:t>an information update on Recommendation ITU-R M.1450-5 that IEEE 802.18 would consider working with IEEE 802.11 and any interested parties</a:t>
            </a:r>
            <a:r>
              <a:rPr lang="en-GB" dirty="0" smtClean="0">
                <a:latin typeface="Times New Roman" panose="02020603050405020304" pitchFamily="18" charset="0"/>
                <a:ea typeface="BatangChe" panose="02030609000101010101" pitchFamily="49" charset="-127"/>
              </a:rPr>
              <a:t>.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B322FEBA-011B-49F1-99D6-C984930F1E3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December </a:t>
            </a:r>
            <a:r>
              <a:rPr lang="en-US" dirty="0"/>
              <a:t>2019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CF99F54C-F8E7-48DB-A1DB-644579F6D49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/>
              <a:t>Edward Au (Huawei)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0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735900" y="609601"/>
            <a:ext cx="7770813" cy="761999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charset="0"/>
              </a:rPr>
              <a:t>Recommendation ITU-R M.1450-5</a:t>
            </a:r>
            <a:endParaRPr lang="en-US" sz="3600" dirty="0">
              <a:latin typeface="Times New Roman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60817" y="1524000"/>
            <a:ext cx="4749384" cy="404268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Scope: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Provides the characteristics of broadband radio local area networks (RLANs) including technical parameters, and information on RLAN standards and operational characteristics.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Address basic characteristics of broadband RLANs and general guideline for their system design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Last update: 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February 2014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Available for public to download at: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://www.itu.int/rec/R-REC-M.1450-5-201404-I/en</a:t>
            </a:r>
            <a:endParaRPr lang="en-US" sz="160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B322FEBA-011B-49F1-99D6-C984930F1E3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December 2019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CF99F54C-F8E7-48DB-A1DB-644579F6D49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/>
              <a:t>Edward Au (Huawei)</a:t>
            </a:r>
            <a:endParaRPr lang="en-GB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524000"/>
            <a:ext cx="3290713" cy="46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735900" y="609601"/>
            <a:ext cx="7770813" cy="761999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charset="0"/>
              </a:rPr>
              <a:t>Recommendation ITU-R M.1450-5</a:t>
            </a:r>
            <a:endParaRPr lang="en-US" sz="3600" dirty="0">
              <a:latin typeface="Times New Roman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60817" y="1524000"/>
            <a:ext cx="7845896" cy="4572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This recommendation recommends the following 3 items (c.f., page 1 of the recommendation):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B322FEBA-011B-49F1-99D6-C984930F1E3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December 2019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CF99F54C-F8E7-48DB-A1DB-644579F6D49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/>
              <a:t>Edward Au (Huawei)</a:t>
            </a:r>
            <a:endParaRPr lang="en-GB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407952"/>
            <a:ext cx="7315200" cy="24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735900" y="609601"/>
            <a:ext cx="7770813" cy="76199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There are items that need to be updated (1)</a:t>
            </a:r>
            <a:endParaRPr lang="en-US" dirty="0">
              <a:latin typeface="Times New Roman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60817" y="1524000"/>
            <a:ext cx="7845896" cy="39624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information in Table 2 does not contain the latest information about IEEE 802.11ac* and the later standards and amendments, e.g., see the snapshot below: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 algn="just"/>
            <a:endParaRPr lang="en-US" sz="2000" dirty="0"/>
          </a:p>
          <a:p>
            <a:pPr marL="0" indent="0" algn="just"/>
            <a:r>
              <a:rPr lang="en-US" sz="1600" dirty="0" smtClean="0"/>
              <a:t>*Transmit spectral mask for IEEE 802.11ac channel do exist in pages 10-12 of the recommendation, but all the other characteristics of IEEE 802.11ac are missing.</a:t>
            </a:r>
            <a:endParaRPr lang="en-US" sz="160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B322FEBA-011B-49F1-99D6-C984930F1E3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December 2019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CF99F54C-F8E7-48DB-A1DB-644579F6D49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/>
              <a:t>Edward Au (Huawei)</a:t>
            </a:r>
            <a:endParaRPr lang="en-GB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743200"/>
            <a:ext cx="7391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735900" y="609601"/>
            <a:ext cx="7770813" cy="76199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There are items that need to be updated (2)</a:t>
            </a:r>
            <a:endParaRPr lang="en-US" dirty="0">
              <a:latin typeface="Times New Roman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60817" y="1524000"/>
            <a:ext cx="7845896" cy="10668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Per Resolution 229  (Rev. WRC-19), operation in the 5 150 – 5 250 MHz may allow controlled and/or limited outdoor use (c.f., pages 273-277 of the WRC-19 Provisional Fina</a:t>
            </a:r>
            <a:r>
              <a:rPr lang="en-US" sz="2000" dirty="0" smtClean="0"/>
              <a:t>l Act)</a:t>
            </a:r>
            <a:endParaRPr lang="en-US" sz="200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B322FEBA-011B-49F1-99D6-C984930F1E3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December 2019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CF99F54C-F8E7-48DB-A1DB-644579F6D49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/>
              <a:t>Edward Au (Huawei)</a:t>
            </a:r>
            <a:endParaRPr lang="en-GB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43200"/>
            <a:ext cx="7650941" cy="31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735900" y="609601"/>
            <a:ext cx="7770813" cy="76199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There are items that need to be updated (3)</a:t>
            </a:r>
            <a:endParaRPr lang="en-US" dirty="0">
              <a:latin typeface="Times New Roman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60817" y="1524000"/>
            <a:ext cx="7845896" cy="10668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information in Annex I, Annex 2 and Table 3 are also outdated.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B322FEBA-011B-49F1-99D6-C984930F1E3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December 2019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CF99F54C-F8E7-48DB-A1DB-644579F6D49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/>
              <a:t>Edward Au (Huawei)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0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735900" y="609601"/>
            <a:ext cx="7770813" cy="76199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Suggestion</a:t>
            </a:r>
            <a:endParaRPr lang="en-US" dirty="0">
              <a:latin typeface="Times New Roman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60817" y="1523999"/>
            <a:ext cx="3758783" cy="49514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IEEE 802.18 discusses with IEEE 802.11 and all interested parties on whether there is an interest to prepare a submission to ITU-R Working Group 5A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next meeting is from April 27 to May 8. 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Typically the submission deadline is 2 weeks in advance.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Disclaimer: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My intention is to provide an information update about this topic to IEEE 802.18 and I have no intention </a:t>
            </a:r>
            <a:r>
              <a:rPr lang="en-US" sz="1600" smtClean="0"/>
              <a:t>in pushing any </a:t>
            </a:r>
            <a:r>
              <a:rPr lang="en-US" sz="1600" dirty="0" smtClean="0"/>
              <a:t>related future activity.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  <a:p>
            <a:pPr algn="just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B322FEBA-011B-49F1-99D6-C984930F1E3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December 2019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CF99F54C-F8E7-48DB-A1DB-644579F6D49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/>
              <a:t>Edward Au (Huawei)</a:t>
            </a:r>
            <a:endParaRPr lang="en-GB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25001" t="11480" r="25833" b="8519"/>
          <a:stretch/>
        </p:blipFill>
        <p:spPr>
          <a:xfrm>
            <a:off x="4572000" y="1600200"/>
            <a:ext cx="4343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36372</TotalTime>
  <Words>491</Words>
  <Application>Microsoft Office PowerPoint</Application>
  <PresentationFormat>全屏显示(4:3)</PresentationFormat>
  <Paragraphs>98</Paragraphs>
  <Slides>8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 Unicode MS</vt:lpstr>
      <vt:lpstr>BatangChe</vt:lpstr>
      <vt:lpstr>MS Gothic</vt:lpstr>
      <vt:lpstr>Arial</vt:lpstr>
      <vt:lpstr>Times New Roman</vt:lpstr>
      <vt:lpstr>Wingdings</vt:lpstr>
      <vt:lpstr>Office Theme</vt:lpstr>
      <vt:lpstr>Document</vt:lpstr>
      <vt:lpstr>An update on the Recommendation    ITU-R M.1450-5</vt:lpstr>
      <vt:lpstr>Background</vt:lpstr>
      <vt:lpstr>Recommendation ITU-R M.1450-5</vt:lpstr>
      <vt:lpstr>Recommendation ITU-R M.1450-5</vt:lpstr>
      <vt:lpstr>There are items that need to be updated (1)</vt:lpstr>
      <vt:lpstr>There are items that need to be updated (2)</vt:lpstr>
      <vt:lpstr>There are items that need to be updated (3)</vt:lpstr>
      <vt:lpstr>Suggestion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ITU-R M.1450</dc:title>
  <dc:creator/>
  <cp:keywords>19/0157r0</cp:keywords>
  <cp:lastModifiedBy>Kwok Shum Au (Edward)</cp:lastModifiedBy>
  <cp:revision>1793</cp:revision>
  <cp:lastPrinted>1601-01-01T00:00:00Z</cp:lastPrinted>
  <dcterms:created xsi:type="dcterms:W3CDTF">2016-03-03T14:54:45Z</dcterms:created>
  <dcterms:modified xsi:type="dcterms:W3CDTF">2019-12-12T16:50:01Z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1576081669</vt:lpwstr>
  </property>
</Properties>
</file>