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5" autoAdjust="0"/>
    <p:restoredTop sz="95179" autoAdjust="0"/>
  </p:normalViewPr>
  <p:slideViewPr>
    <p:cSldViewPr>
      <p:cViewPr varScale="1">
        <p:scale>
          <a:sx n="101" d="100"/>
          <a:sy n="101" d="100"/>
        </p:scale>
        <p:origin x="1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355708A4-A8A4-4C52-AC3F-C46343266BC6}"/>
    <pc:docChg chg="modMainMaster">
      <pc:chgData name="Holcomb, Jay" userId="aee8fcb3-73df-479f-8979-0e12987586b3" providerId="ADAL" clId="{355708A4-A8A4-4C52-AC3F-C46343266BC6}" dt="2018-03-08T14:37:38.487" v="4" actId="6549"/>
      <pc:docMkLst>
        <pc:docMk/>
      </pc:docMkLst>
      <pc:sldMasterChg chg="modSp">
        <pc:chgData name="Holcomb, Jay" userId="aee8fcb3-73df-479f-8979-0e12987586b3" providerId="ADAL" clId="{355708A4-A8A4-4C52-AC3F-C46343266BC6}" dt="2018-03-08T14:37:38.487" v="4" actId="6549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355708A4-A8A4-4C52-AC3F-C46343266BC6}" dt="2018-03-08T14:37:38.487" v="4" actId="6549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64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Nov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697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802.18-19/0125r00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16918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14 Nov 2019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430789"/>
              </p:ext>
            </p:extLst>
          </p:nvPr>
        </p:nvGraphicFramePr>
        <p:xfrm>
          <a:off x="696913" y="2832100"/>
          <a:ext cx="8066087" cy="949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1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87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Holcomb, Chair 802.18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 (Spokane), WA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+1-509-891-3281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jholcomb@ieee.org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WSN Working Group for IEEE 802.18 RR-TAG during the Nov 2019 IEEE 802 Plenary at the Waikoloa Hilton, Kona HI USA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600" dirty="0"/>
              <a:t>TG4md 15.4 REVISION			STUEBING	15-19/0571r00</a:t>
            </a:r>
          </a:p>
          <a:p>
            <a:r>
              <a:rPr lang="en-US" sz="1600" dirty="0"/>
              <a:t>TG4w LPWA (LOW POWER WIDE AREA)	ROBERT		15-19/0574r00</a:t>
            </a:r>
          </a:p>
          <a:p>
            <a:r>
              <a:rPr lang="en-US" sz="1600" dirty="0"/>
              <a:t>TG4y SECN (SECURITY NEXT GENERATION) STUREK	15-19/0558r01</a:t>
            </a:r>
          </a:p>
          <a:p>
            <a:r>
              <a:rPr lang="en-US" sz="1600" dirty="0"/>
              <a:t>TG4z EIR (ENHANCED IMPLUSE RADIO	HARRINGTON	15-19/0_____r00</a:t>
            </a:r>
          </a:p>
          <a:p>
            <a:r>
              <a:rPr lang="en-US" sz="1600" dirty="0"/>
              <a:t>TG9MA				KIVINEN		15-19/0508r01</a:t>
            </a:r>
          </a:p>
          <a:p>
            <a:r>
              <a:rPr lang="en-US" sz="1600" dirty="0"/>
              <a:t>TG12 ULI (15.4 UPPER LAYER INTERFACE)	KINNEY		not meeting</a:t>
            </a:r>
          </a:p>
          <a:p>
            <a:r>
              <a:rPr lang="en-US" sz="1600" dirty="0"/>
              <a:t>TG13 MGOWC (MULTI GIGABIT OWC)	JUNGNICKEL	15-19/0575r00</a:t>
            </a:r>
          </a:p>
          <a:p>
            <a:r>
              <a:rPr lang="en-US" sz="1600" dirty="0"/>
              <a:t>TG22 SCOC (SPECTRUM SHARING)	HOLLAND		15-19/0569r00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399"/>
            <a:ext cx="8153400" cy="4799013"/>
          </a:xfrm>
        </p:spPr>
        <p:txBody>
          <a:bodyPr/>
          <a:lstStyle/>
          <a:p>
            <a:r>
              <a:rPr lang="en-US" sz="1600" dirty="0"/>
              <a:t>TAG </a:t>
            </a:r>
          </a:p>
          <a:p>
            <a:r>
              <a:rPr lang="en-US" sz="1600" dirty="0"/>
              <a:t>THZ 					KÜRNER		not meeting</a:t>
            </a:r>
          </a:p>
          <a:p>
            <a:endParaRPr lang="en-US" sz="1600" dirty="0"/>
          </a:p>
          <a:p>
            <a:r>
              <a:rPr lang="en-US" sz="1600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600" dirty="0"/>
              <a:t>None</a:t>
            </a:r>
          </a:p>
          <a:p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sz="1600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600" dirty="0"/>
              <a:t>IG DEP (DEPENDABILITY)		KOHNO		15-19/0567r00</a:t>
            </a:r>
          </a:p>
          <a:p>
            <a:r>
              <a:rPr lang="en-US" sz="1600" strike="dblStrike" dirty="0"/>
              <a:t>IG HRRC (HIGH RATE RAIL)		KIM		not meeting</a:t>
            </a:r>
          </a:p>
          <a:p>
            <a:r>
              <a:rPr lang="en-US" sz="1600" dirty="0"/>
              <a:t>IG VAT (VEHICULAR ASSISTIVE TECHNOLOGY) JANG	15-19/0562r01</a:t>
            </a:r>
          </a:p>
          <a:p>
            <a:r>
              <a:rPr lang="en-US" sz="1600" dirty="0"/>
              <a:t>IG PRO (Profiles)			STUREK		15-19/0535r01</a:t>
            </a:r>
          </a:p>
          <a:p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sz="1600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600" dirty="0"/>
              <a:t>IETF/RULES/SC-M		          	KINNEY		not meeting</a:t>
            </a:r>
          </a:p>
          <a:p>
            <a:r>
              <a:rPr lang="en-US" sz="1600" dirty="0"/>
              <a:t>WNG						                  _____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 Shearer		Verbal</a:t>
            </a:r>
          </a:p>
          <a:p>
            <a:r>
              <a:rPr lang="en-US" sz="1600" dirty="0"/>
              <a:t>802.18 LIAISON REPORT	- Holcomb		15-19/0495r0</a:t>
            </a:r>
          </a:p>
          <a:p>
            <a:r>
              <a:rPr lang="en-US" sz="1600" dirty="0"/>
              <a:t>802.19 LIAISON REPORT – Rolf		19-19/0084r00</a:t>
            </a:r>
          </a:p>
          <a:p>
            <a:r>
              <a:rPr lang="en-US" sz="1600" dirty="0"/>
              <a:t>802.24 LIAISON REPORT	- Godfrey		24-19/0039r00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dirty="0"/>
              <a:t>Other:</a:t>
            </a:r>
          </a:p>
          <a:p>
            <a:pPr lvl="1"/>
            <a:r>
              <a:rPr lang="en-US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b="0" dirty="0"/>
              <a:t>The 802.15 WG adjourned Thursday PM2 </a:t>
            </a:r>
          </a:p>
          <a:p>
            <a:pPr algn="just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next face to face meeting of the 802.13 WSN WG will be at the IEEE 802, 12–17 Jan. 2019 Wireless Interim in the  Hotel Irvine, Irvine, California, USA 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2648</TotalTime>
  <Words>487</Words>
  <Application>Microsoft Office PowerPoint</Application>
  <PresentationFormat>On-screen Show (4:3)</PresentationFormat>
  <Paragraphs>77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802.15</dc:title>
  <dc:creator/>
  <cp:keywords>______</cp:keywords>
  <cp:lastModifiedBy>Holcomb, Jay</cp:lastModifiedBy>
  <cp:revision>587</cp:revision>
  <cp:lastPrinted>2012-05-17T14:33:36Z</cp:lastPrinted>
  <dcterms:created xsi:type="dcterms:W3CDTF">2012-05-17T18:49:07Z</dcterms:created>
  <dcterms:modified xsi:type="dcterms:W3CDTF">2019-11-15T03:25:31Z</dcterms:modified>
</cp:coreProperties>
</file>