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1" d="100"/>
          <a:sy n="101" d="100"/>
        </p:scale>
        <p:origin x="1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802.18-19/0125r00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14 Nov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Nov 2019 IEEE 802 Plenary at the Waikoloa Hilton, Kona HI USA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15-19/0571r00</a:t>
            </a:r>
          </a:p>
          <a:p>
            <a:r>
              <a:rPr lang="en-US" sz="1600" dirty="0"/>
              <a:t>TG4w LPWA (LOW POWER WIDE AREA)	ROBERT		15-19/0574r00</a:t>
            </a:r>
          </a:p>
          <a:p>
            <a:r>
              <a:rPr lang="en-US" sz="1600" dirty="0"/>
              <a:t>TG4y SECN (SECURITY NEXT GENERATION) STUREK	15-19/0558r01</a:t>
            </a:r>
          </a:p>
          <a:p>
            <a:r>
              <a:rPr lang="en-US" sz="1600" dirty="0"/>
              <a:t>TG4z EIR (ENHANCED IMPLUSE RADIO	HARRINGTON	15-19/0_____r00</a:t>
            </a:r>
          </a:p>
          <a:p>
            <a:r>
              <a:rPr lang="en-US" sz="1600" dirty="0"/>
              <a:t>TG9MA				KIVINEN		15-19/0508r01</a:t>
            </a:r>
          </a:p>
          <a:p>
            <a:r>
              <a:rPr lang="en-US" sz="1600" dirty="0"/>
              <a:t>TG12 ULI (15.4 UPPER LAYER INTERFACE)	KINNEY		not meeting</a:t>
            </a:r>
          </a:p>
          <a:p>
            <a:r>
              <a:rPr lang="en-US" sz="1600" dirty="0"/>
              <a:t>TG13 MGOWC (MULTI GIGABIT OWC)	JUNGNICKEL	15-19/0575r00</a:t>
            </a:r>
          </a:p>
          <a:p>
            <a:r>
              <a:rPr lang="en-US" sz="1600" dirty="0"/>
              <a:t>TG22 SCOC (SPECTRUM SHARING)	HOLLAND		15-19/0569r00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8153400" cy="4799013"/>
          </a:xfrm>
        </p:spPr>
        <p:txBody>
          <a:bodyPr/>
          <a:lstStyle/>
          <a:p>
            <a:r>
              <a:rPr lang="en-US" sz="1600" dirty="0"/>
              <a:t>TAG </a:t>
            </a:r>
          </a:p>
          <a:p>
            <a:r>
              <a:rPr lang="en-US" sz="1600" dirty="0"/>
              <a:t>THZ 					KÜRNER		not meeting</a:t>
            </a:r>
          </a:p>
          <a:p>
            <a:endParaRPr lang="en-US" sz="1600" dirty="0"/>
          </a:p>
          <a:p>
            <a:r>
              <a:rPr lang="en-US" sz="16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15-19/0567r00</a:t>
            </a:r>
          </a:p>
          <a:p>
            <a:r>
              <a:rPr lang="en-US" sz="1600" strike="dblStrike" dirty="0"/>
              <a:t>IG HRRC (HIGH RATE RAIL)		KIM		not meeting</a:t>
            </a:r>
          </a:p>
          <a:p>
            <a:r>
              <a:rPr lang="en-US" sz="1600" dirty="0"/>
              <a:t>IG VAT (VEHICULAR ASSISTIVE TECHNOLOGY) JANG	15-19/0562r01</a:t>
            </a:r>
          </a:p>
          <a:p>
            <a:r>
              <a:rPr lang="en-US" sz="1600" dirty="0"/>
              <a:t>IG PRO (Profiles)			STUREK		15-19/0535r01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		not meeting</a:t>
            </a:r>
          </a:p>
          <a:p>
            <a:r>
              <a:rPr lang="en-US" sz="1600" dirty="0"/>
              <a:t>WNG						                  _____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 Shearer		Verbal</a:t>
            </a:r>
          </a:p>
          <a:p>
            <a:r>
              <a:rPr lang="en-US" sz="1600" dirty="0"/>
              <a:t>802.18 LIAISON REPORT	- Holcomb		15-19/0495r0</a:t>
            </a:r>
          </a:p>
          <a:p>
            <a:r>
              <a:rPr lang="en-US" sz="1600" dirty="0"/>
              <a:t>802.19 LIAISON REPORT – Rolf		19-19/0084r00</a:t>
            </a:r>
          </a:p>
          <a:p>
            <a:r>
              <a:rPr lang="en-US" sz="1600" dirty="0"/>
              <a:t>802.24 LIAISON REPORT	- Godfrey		24-19/0039r00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PM2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802.13 WSN WG will be at the IEEE 802, 12–17 Jan. 2019 Wireless Interim in the  Hotel Irvine, Irvine, California, USA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2648</TotalTime>
  <Words>487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587</cp:revision>
  <cp:lastPrinted>2012-05-17T14:33:36Z</cp:lastPrinted>
  <dcterms:created xsi:type="dcterms:W3CDTF">2012-05-17T18:49:07Z</dcterms:created>
  <dcterms:modified xsi:type="dcterms:W3CDTF">2019-11-15T03:25:31Z</dcterms:modified>
</cp:coreProperties>
</file>