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96" d="100"/>
          <a:sy n="96" d="100"/>
        </p:scale>
        <p:origin x="84" y="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Sept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69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802.18-19/0125r00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19 Sept 2019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30789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jholcomb@ieee.org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WSN Working Group for IEEE 802.18 RR-TAG during the Sept 2019 IEEE 802 Wireless Interim at the JW Marriott Hanoi, Vietnam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15-19/0392r02</a:t>
            </a:r>
          </a:p>
          <a:p>
            <a:r>
              <a:rPr lang="en-US" sz="1600" dirty="0"/>
              <a:t>TG4w LPWA (LOW POWER WIDE AREA)	ROBERT		15-19/0458r01</a:t>
            </a:r>
          </a:p>
          <a:p>
            <a:r>
              <a:rPr lang="en-US" sz="1600" dirty="0"/>
              <a:t>TG4y SECN (SECURITY NEXT GENERATION) STUREK	15-19/0426r02</a:t>
            </a:r>
          </a:p>
          <a:p>
            <a:r>
              <a:rPr lang="en-US" sz="1600" dirty="0"/>
              <a:t>TG4z EIR (ENHANCED IMPLUSE RADIO	HARRINGTON	15-19/0450r01</a:t>
            </a:r>
          </a:p>
          <a:p>
            <a:r>
              <a:rPr lang="en-US" sz="1600" dirty="0"/>
              <a:t>TG9MA				KIVINEN		15-19/0417r00</a:t>
            </a:r>
          </a:p>
          <a:p>
            <a:r>
              <a:rPr lang="en-US" sz="1600" dirty="0"/>
              <a:t>TG12 ULI (15.4 UPPER LAYER INTERFACE)	KINNEY		not meeting</a:t>
            </a:r>
          </a:p>
          <a:p>
            <a:r>
              <a:rPr lang="en-US" sz="1600" dirty="0"/>
              <a:t>TG13 MGOWC (MULTI GIGABIT OWC)	JUNGNICKEL</a:t>
            </a:r>
            <a:r>
              <a:rPr lang="en-US" sz="1600"/>
              <a:t>	15-19/0461r0</a:t>
            </a:r>
            <a:endParaRPr lang="en-US" sz="1600" dirty="0"/>
          </a:p>
          <a:p>
            <a:r>
              <a:rPr lang="en-US" sz="1600" dirty="0"/>
              <a:t>TG22 SCOC (SPECTRUM SHARING)	MODY		not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399"/>
            <a:ext cx="8153400" cy="4799013"/>
          </a:xfrm>
        </p:spPr>
        <p:txBody>
          <a:bodyPr/>
          <a:lstStyle/>
          <a:p>
            <a:r>
              <a:rPr lang="en-US" sz="1600" dirty="0"/>
              <a:t>TAG </a:t>
            </a:r>
          </a:p>
          <a:p>
            <a:r>
              <a:rPr lang="en-US" sz="1600" dirty="0"/>
              <a:t>THZ 					KÜRNER		not meeting</a:t>
            </a:r>
          </a:p>
          <a:p>
            <a:endParaRPr lang="en-US" sz="1600" dirty="0"/>
          </a:p>
          <a:p>
            <a:r>
              <a:rPr lang="en-US" sz="16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sz="16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15-19/0432r0</a:t>
            </a:r>
          </a:p>
          <a:p>
            <a:r>
              <a:rPr lang="en-US" sz="1600" strike="dblStrike" dirty="0"/>
              <a:t>IG HRRC (HIGH RATE RAIL)		KIM		not meeting</a:t>
            </a:r>
          </a:p>
          <a:p>
            <a:r>
              <a:rPr lang="en-US" sz="1600" dirty="0"/>
              <a:t>IG VAT (VEHICULAR ASSISTIVE TECHNOLOGY) JANG	15-19/0454r0</a:t>
            </a:r>
          </a:p>
          <a:p>
            <a:r>
              <a:rPr lang="en-US" sz="1600" dirty="0"/>
              <a:t>IG PRO (Profiles)			STUREK		_____</a:t>
            </a: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sz="16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		          	KINNEY(</a:t>
            </a:r>
            <a:r>
              <a:rPr lang="en-US" sz="1600" dirty="0" err="1"/>
              <a:t>Heile</a:t>
            </a:r>
            <a:r>
              <a:rPr lang="en-US" sz="1600" dirty="0"/>
              <a:t>)      	not meeting</a:t>
            </a:r>
          </a:p>
          <a:p>
            <a:r>
              <a:rPr lang="en-US" sz="1600" dirty="0"/>
              <a:t>WNG					</a:t>
            </a:r>
            <a:r>
              <a:rPr lang="en-US" sz="1600" dirty="0" err="1"/>
              <a:t>Heile</a:t>
            </a:r>
            <a:r>
              <a:rPr lang="en-US" sz="1600" dirty="0"/>
              <a:t>	                  _____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 		</a:t>
            </a:r>
            <a:r>
              <a:rPr lang="en-US" sz="1600"/>
              <a:t>not available</a:t>
            </a:r>
            <a:endParaRPr lang="en-US" sz="1600" dirty="0"/>
          </a:p>
          <a:p>
            <a:r>
              <a:rPr lang="en-US" sz="1600" dirty="0"/>
              <a:t>802.18 LIAISON REPORT	- Holcomb		15-19/0399r0</a:t>
            </a:r>
          </a:p>
          <a:p>
            <a:r>
              <a:rPr lang="en-US" sz="1600" dirty="0"/>
              <a:t>802.19 LIAISON REPORT – Rolf		verbal</a:t>
            </a:r>
          </a:p>
          <a:p>
            <a:r>
              <a:rPr lang="en-US" sz="1600" dirty="0"/>
              <a:t>802.24 LIAISON REPORT	- Godfrey		15-19/0455r0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Sept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b="0" dirty="0"/>
              <a:t>The 802.15 WG adjourned Thursday PM3 </a:t>
            </a:r>
          </a:p>
          <a:p>
            <a:pPr algn="just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next face to face meeting of the 802.18 RR-TAG will be at the IEEE 802, 10 – 15 November 2019 Plenary in the Hilton Waikoloa Village, Kona, HI, USA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2573</TotalTime>
  <Words>281</Words>
  <Application>Microsoft Office PowerPoint</Application>
  <PresentationFormat>On-screen Show (4:3)</PresentationFormat>
  <Paragraphs>77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581</cp:revision>
  <cp:lastPrinted>2012-05-17T14:33:36Z</cp:lastPrinted>
  <dcterms:created xsi:type="dcterms:W3CDTF">2012-05-17T18:49:07Z</dcterms:created>
  <dcterms:modified xsi:type="dcterms:W3CDTF">2019-09-19T12:37:06Z</dcterms:modified>
</cp:coreProperties>
</file>