
<file path=[Content_Types].xml><?xml version="1.0" encoding="utf-8"?>
<Types xmlns="http://schemas.openxmlformats.org/package/2006/content-types">
  <Default Extension="bin" ContentType="application/vnd.openxmlformats-officedocument.oleObject"/>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6" r:id="rId2"/>
    <p:sldId id="341" r:id="rId3"/>
    <p:sldId id="329" r:id="rId4"/>
    <p:sldId id="330" r:id="rId5"/>
    <p:sldId id="516" r:id="rId6"/>
    <p:sldId id="585" r:id="rId7"/>
    <p:sldId id="609" r:id="rId8"/>
    <p:sldId id="524" r:id="rId9"/>
    <p:sldId id="498" r:id="rId10"/>
    <p:sldId id="402" r:id="rId11"/>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5DFFF"/>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861" autoAdjust="0"/>
    <p:restoredTop sz="93868" autoAdjust="0"/>
  </p:normalViewPr>
  <p:slideViewPr>
    <p:cSldViewPr>
      <p:cViewPr varScale="1">
        <p:scale>
          <a:sx n="107" d="100"/>
          <a:sy n="107" d="100"/>
        </p:scale>
        <p:origin x="468" y="102"/>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2670"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30-Jul-19</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6571045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a:t>Look up petition and what is latest? </a:t>
            </a: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dirty="0"/>
          </a:p>
        </p:txBody>
      </p:sp>
    </p:spTree>
    <p:extLst>
      <p:ext uri="{BB962C8B-B14F-4D97-AF65-F5344CB8AC3E}">
        <p14:creationId xmlns:p14="http://schemas.microsoft.com/office/powerpoint/2010/main" val="376250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July 2019</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30 July 2019</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30 July 2019</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802.18-19/0102r01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mtgevents.com.au/ieee2019/visa-and-travel/" TargetMode="External"/><Relationship Id="rId2" Type="http://schemas.openxmlformats.org/officeDocument/2006/relationships/hyperlink" Target="https://mentor.ieee.org/802.18/dcn/16/18-16-0038-12-0000-teleconference-call-in-info.pptx"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cn/19/18-19-0092-00-0000-mcmc-public-consultation-malaysia-position-for-wrc-19.pdf"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s://mentor.ieee.org/802.18/dcn/19/18-19-0099-09-0000-mcmc-public-consultation-wrc-19-ais-ieee-802-views.docx" TargetMode="External"/><Relationship Id="rId5" Type="http://schemas.openxmlformats.org/officeDocument/2006/relationships/hyperlink" Target="https://mentor.ieee.org/802.18/dcn/19/18-19-0099-08-0000-mcmc-public-consultation-wrc-19-ais-ieee-802-views.docx" TargetMode="External"/><Relationship Id="rId4" Type="http://schemas.openxmlformats.org/officeDocument/2006/relationships/hyperlink" Target="https://mentor.ieee.org/802.18/dcn/19/18-19-0099-05-0000-mcmc-public-consultation-wrc-19-ais-ieee-802-view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s://www.fcc.gov/ecfs/search/filings?proceedings_name=RM-11844&amp;sort=date_disseminated,DESC"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6" Type="http://schemas.openxmlformats.org/officeDocument/2006/relationships/hyperlink" Target="https://mentor.ieee.org/802.18/dcn/19/18-19-0106-01-0000-uwb-petition-reply-802.docx" TargetMode="External"/><Relationship Id="rId5" Type="http://schemas.openxmlformats.org/officeDocument/2006/relationships/hyperlink" Target="https://mentor.ieee.org/802.18/dcn/19/18-19-0079-00-0000-bosch-petition-for-rulemaking-uwb-devices-and-systems.pdf" TargetMode="External"/><Relationship Id="rId4" Type="http://schemas.openxmlformats.org/officeDocument/2006/relationships/hyperlink" Target="https://ecfsapi.fcc.gov/file/10618992215487/2019%20FINAL%20PETITION%20FOR%20RULE%20MAKING%20for%20FCC%20Filing.pdf"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30 July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30 July 2019</a:t>
            </a:r>
          </a:p>
        </p:txBody>
      </p:sp>
      <p:graphicFrame>
        <p:nvGraphicFramePr>
          <p:cNvPr id="3075" name="Object 3"/>
          <p:cNvGraphicFramePr>
            <a:graphicFrameLocks noChangeAspect="1"/>
          </p:cNvGraphicFramePr>
          <p:nvPr>
            <p:extLst>
              <p:ext uri="{D42A27DB-BD31-4B8C-83A1-F6EECF244321}">
                <p14:modId xmlns:p14="http://schemas.microsoft.com/office/powerpoint/2010/main" val="3885638614"/>
              </p:ext>
            </p:extLst>
          </p:nvPr>
        </p:nvGraphicFramePr>
        <p:xfrm>
          <a:off x="544513" y="3603625"/>
          <a:ext cx="7824787" cy="2514600"/>
        </p:xfrm>
        <a:graphic>
          <a:graphicData uri="http://schemas.openxmlformats.org/presentationml/2006/ole">
            <mc:AlternateContent xmlns:mc="http://schemas.openxmlformats.org/markup-compatibility/2006">
              <mc:Choice xmlns:v="urn:schemas-microsoft-com:vml" Requires="v">
                <p:oleObj spid="_x0000_s6693" name="Document" r:id="rId4" imgW="8249760" imgH="2657520" progId="Word.Document.8">
                  <p:embed/>
                </p:oleObj>
              </mc:Choice>
              <mc:Fallback>
                <p:oleObj name="Document" r:id="rId4" imgW="8249760" imgH="2657520" progId="Word.Document.8">
                  <p:embed/>
                  <p:pic>
                    <p:nvPicPr>
                      <p:cNvPr id="0" name="Picture 3"/>
                      <p:cNvPicPr>
                        <a:picLocks noChangeAspect="1" noChangeArrowheads="1"/>
                      </p:cNvPicPr>
                      <p:nvPr/>
                    </p:nvPicPr>
                    <p:blipFill>
                      <a:blip r:embed="rId5"/>
                      <a:srcRect/>
                      <a:stretch>
                        <a:fillRect/>
                      </a:stretch>
                    </p:blipFill>
                    <p:spPr bwMode="auto">
                      <a:xfrm>
                        <a:off x="544513" y="3603625"/>
                        <a:ext cx="7824787" cy="251460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1" y="721183"/>
            <a:ext cx="7856538" cy="5754230"/>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01 Aug 2019 – </a:t>
            </a:r>
            <a:r>
              <a:rPr lang="en-US" sz="2000" i="1" u="sng" dirty="0"/>
              <a:t>15:00 – &lt;15:55</a:t>
            </a:r>
            <a:r>
              <a:rPr lang="en-US" sz="2000" dirty="0"/>
              <a:t> ET </a:t>
            </a:r>
          </a:p>
          <a:p>
            <a:pPr lvl="1">
              <a:buFont typeface="Arial" panose="020B0604020202020204" pitchFamily="34" charset="0"/>
              <a:buChar char="•"/>
            </a:pPr>
            <a:r>
              <a:rPr lang="en-US" sz="1800" dirty="0"/>
              <a:t>Call in info: </a:t>
            </a:r>
            <a:r>
              <a:rPr lang="en-US" sz="1800" dirty="0">
                <a:hlinkClick r:id="rId2"/>
              </a:rPr>
              <a:t>https://mentor.ieee.org/802.18/dcn/16/18-16-0038-12-0000-teleconference-call-in-info.pptx</a:t>
            </a:r>
            <a:r>
              <a:rPr lang="en-US" sz="1800" dirty="0"/>
              <a:t>  </a:t>
            </a:r>
            <a:r>
              <a:rPr lang="en-US" altLang="en-US" sz="1800" b="1" dirty="0"/>
              <a:t>(</a:t>
            </a:r>
            <a:r>
              <a:rPr lang="en-US" altLang="en-US" sz="1800" b="1" i="1" u="sng" dirty="0"/>
              <a:t>or latest) </a:t>
            </a:r>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late changes/cancellations will be sent out to the 802.18 list server. </a:t>
            </a: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16:02 ET</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r>
              <a:rPr lang="en-US" sz="1800" b="0" dirty="0"/>
              <a:t>The next face to face meeting of the 802.18 RR-TAG will be at the IEEE 802, 17 – 19 Sept. 2019 Wireless Interim in the JW Marriott Hotel, Hanoi, Vietnam</a:t>
            </a:r>
          </a:p>
          <a:p>
            <a:pPr lvl="1">
              <a:buFont typeface="Arial" panose="020B0604020202020204" pitchFamily="34" charset="0"/>
              <a:buChar char="•"/>
            </a:pPr>
            <a:r>
              <a:rPr lang="en-US" sz="1600" dirty="0"/>
              <a:t>Normal time slots, Tuesday AM2 and Thursday AM1</a:t>
            </a:r>
          </a:p>
          <a:p>
            <a:pPr lvl="1">
              <a:buFont typeface="Arial" panose="020B0604020202020204" pitchFamily="34" charset="0"/>
              <a:buChar char="•"/>
            </a:pPr>
            <a:r>
              <a:rPr lang="en-US" sz="1600" u="sng" dirty="0">
                <a:hlinkClick r:id="rId3"/>
              </a:rPr>
              <a:t>http://www.mtgevents.com.au/ieee2019/visa-and-travel/</a:t>
            </a:r>
            <a:endParaRPr lang="en-US" sz="1600" dirty="0"/>
          </a:p>
          <a:p>
            <a:pPr>
              <a:buFont typeface="Arial" panose="020B0604020202020204" pitchFamily="34" charset="0"/>
              <a:buChar char="•"/>
            </a:pPr>
            <a:r>
              <a:rPr lang="en-US" sz="2000"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July 2019</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need someone</a:t>
            </a:r>
          </a:p>
          <a:p>
            <a:pPr lvl="1">
              <a:defRPr/>
            </a:pPr>
            <a:r>
              <a:rPr lang="en-US" sz="1600" dirty="0"/>
              <a:t>Secretary, need someone</a:t>
            </a:r>
          </a:p>
          <a:p>
            <a:pPr>
              <a:buFont typeface="Arial" panose="020B0604020202020204" pitchFamily="34" charset="0"/>
              <a:buChar char="•"/>
            </a:pPr>
            <a:r>
              <a:rPr lang="en-US" altLang="en-US" sz="2000" dirty="0"/>
              <a:t>Voters: </a:t>
            </a:r>
            <a:r>
              <a:rPr lang="en-US" altLang="en-US" sz="1800" dirty="0"/>
              <a:t>48 (9 on LMSC)</a:t>
            </a:r>
            <a:r>
              <a:rPr lang="en-US" altLang="en-US" sz="1800" dirty="0">
                <a:solidFill>
                  <a:schemeClr val="tx1"/>
                </a:solidFill>
              </a:rPr>
              <a:t>;   Aspirant members: 17 (plenary)</a:t>
            </a:r>
          </a:p>
          <a:p>
            <a:pPr lvl="1">
              <a:buFont typeface="Arial" panose="020B0604020202020204" pitchFamily="34" charset="0"/>
              <a:buChar char="•"/>
            </a:pPr>
            <a:r>
              <a:rPr lang="en-US" sz="1400" dirty="0">
                <a:solidFill>
                  <a:schemeClr val="tx1"/>
                </a:solidFill>
              </a:rPr>
              <a:t>A quorum is met since this meeting was announced more then 45 days ago.</a:t>
            </a:r>
          </a:p>
          <a:p>
            <a:pPr lvl="1">
              <a:buFont typeface="Arial" panose="020B0604020202020204" pitchFamily="34" charset="0"/>
              <a:buChar cha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30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1018981848"/>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7571"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30 July 2019</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a:p>
            <a:pPr marL="285750" indent="-285750">
              <a:lnSpc>
                <a:spcPct val="80000"/>
              </a:lnSpc>
              <a:buFont typeface="Wingdings" panose="05000000000000000000" pitchFamily="2" charset="2"/>
              <a:buChar char="v"/>
              <a:defRPr/>
            </a:pPr>
            <a:r>
              <a:rPr lang="en-US" altLang="en-US" sz="1800" b="1" dirty="0">
                <a:solidFill>
                  <a:schemeClr val="accent5">
                    <a:lumMod val="75000"/>
                  </a:schemeClr>
                </a:solidFill>
                <a:latin typeface="Calibri" panose="020F0502020204030204" pitchFamily="34" charset="0"/>
                <a:cs typeface="Calibri" panose="020F0502020204030204" pitchFamily="34" charset="0"/>
              </a:rPr>
              <a:t>Note: new slide coming on copyright material. </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would ask you to please leave the call or meeting.)</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30 July 2019</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30 July 2019</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705744" y="1037411"/>
            <a:ext cx="3989205" cy="5438001"/>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4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400" dirty="0">
                <a:solidFill>
                  <a:schemeClr val="tx1"/>
                </a:solidFill>
              </a:rPr>
              <a:t>Need a recording secretary</a:t>
            </a:r>
            <a:r>
              <a:rPr lang="en-US" altLang="en-US" sz="1400">
                <a:solidFill>
                  <a:schemeClr val="tx1"/>
                </a:solidFill>
              </a:rPr>
              <a:t>,  Ben R.</a:t>
            </a:r>
            <a:endParaRPr lang="en-US" altLang="en-US" sz="1400" dirty="0">
              <a:solidFill>
                <a:schemeClr val="tx1"/>
              </a:solidFill>
            </a:endParaRPr>
          </a:p>
          <a:p>
            <a:pPr lvl="1">
              <a:buFont typeface="Arial" panose="020B0604020202020204" pitchFamily="34" charset="0"/>
              <a:buChar char="•"/>
            </a:pPr>
            <a:endParaRPr lang="en-US" altLang="en-US" sz="1400" dirty="0">
              <a:solidFill>
                <a:schemeClr val="bg1">
                  <a:lumMod val="75000"/>
                </a:schemeClr>
              </a:solidFill>
            </a:endParaRPr>
          </a:p>
          <a:p>
            <a:pPr>
              <a:buFont typeface="Arial" panose="020B0604020202020204" pitchFamily="34" charset="0"/>
              <a:buChar char="•"/>
            </a:pPr>
            <a:r>
              <a:rPr lang="en-US" altLang="en-US" sz="1600" dirty="0">
                <a:solidFill>
                  <a:schemeClr val="tx1"/>
                </a:solidFill>
              </a:rPr>
              <a:t>Discussion items</a:t>
            </a:r>
          </a:p>
          <a:p>
            <a:pPr lvl="1">
              <a:spcBef>
                <a:spcPts val="0"/>
              </a:spcBef>
              <a:buFont typeface="Arial" panose="020B0604020202020204" pitchFamily="34" charset="0"/>
              <a:buChar char="•"/>
            </a:pPr>
            <a:r>
              <a:rPr lang="en-US" sz="1400" dirty="0"/>
              <a:t>MCMC (Malaysia) WRC-19 consultation.</a:t>
            </a:r>
          </a:p>
          <a:p>
            <a:pPr lvl="1">
              <a:spcBef>
                <a:spcPts val="0"/>
              </a:spcBef>
              <a:buFont typeface="Arial" panose="020B0604020202020204" pitchFamily="34" charset="0"/>
              <a:buChar char="•"/>
            </a:pPr>
            <a:r>
              <a:rPr lang="en-US" sz="1400" dirty="0"/>
              <a:t>UWB petition for rule making</a:t>
            </a:r>
            <a:endParaRPr lang="en-US" altLang="en-US" sz="1400" dirty="0"/>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400" dirty="0">
                <a:solidFill>
                  <a:schemeClr val="tx1"/>
                </a:solidFill>
              </a:rPr>
              <a:t>MCMC comments</a:t>
            </a:r>
          </a:p>
          <a:p>
            <a:pPr lvl="1">
              <a:buFont typeface="Arial" panose="020B0604020202020204" pitchFamily="34" charset="0"/>
              <a:buChar char="•"/>
            </a:pPr>
            <a:r>
              <a:rPr lang="en-US" altLang="en-US" sz="1400" dirty="0">
                <a:solidFill>
                  <a:schemeClr val="tx1"/>
                </a:solidFill>
              </a:rPr>
              <a:t>UWB comments</a:t>
            </a:r>
          </a:p>
          <a:p>
            <a:pPr lvl="1">
              <a:buFont typeface="Arial" panose="020B0604020202020204" pitchFamily="34" charset="0"/>
              <a:buChar char="•"/>
            </a:pPr>
            <a:r>
              <a:rPr lang="en-US" altLang="en-US" sz="1400" dirty="0">
                <a:solidFill>
                  <a:schemeClr val="tx1"/>
                </a:solidFill>
              </a:rPr>
              <a:t>Anything new today</a:t>
            </a:r>
          </a:p>
          <a:p>
            <a:pPr lvl="1">
              <a:buFont typeface="Arial" panose="020B0604020202020204" pitchFamily="34" charset="0"/>
              <a:buChar char="•"/>
            </a:pPr>
            <a:endParaRPr lang="en-US" altLang="en-US" sz="1400" dirty="0">
              <a:solidFill>
                <a:schemeClr val="tx1"/>
              </a:solidFill>
            </a:endParaRPr>
          </a:p>
          <a:p>
            <a:pPr>
              <a:buFont typeface="Arial" panose="020B0604020202020204" pitchFamily="34" charset="0"/>
              <a:buChar char="•"/>
            </a:pPr>
            <a:r>
              <a:rPr lang="en-US" altLang="en-US" sz="1600" dirty="0">
                <a:solidFill>
                  <a:schemeClr val="tx1"/>
                </a:solidFill>
              </a:rPr>
              <a:t>AOB and Adjourn</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No objections to the agenda as presented. </a:t>
            </a:r>
            <a:endParaRPr lang="en-US" altLang="en-US" sz="1200" dirty="0">
              <a:solidFill>
                <a:schemeClr val="tx1"/>
              </a:solidFill>
            </a:endParaRP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585580" y="1037411"/>
            <a:ext cx="4572000" cy="543800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a:spcBef>
                <a:spcPts val="0"/>
              </a:spcBef>
              <a:buFont typeface="Arial" panose="020B0604020202020204" pitchFamily="34" charset="0"/>
              <a:buChar char="•"/>
            </a:pPr>
            <a:endParaRPr lang="en-US" sz="1400" b="0" dirty="0">
              <a:solidFill>
                <a:schemeClr val="tx1"/>
              </a:solidFill>
            </a:endParaRPr>
          </a:p>
          <a:p>
            <a:pPr marL="0" indent="0">
              <a:spcBef>
                <a:spcPts val="0"/>
              </a:spcBef>
            </a:pPr>
            <a:endParaRPr lang="en-US" altLang="en-US" sz="1400" b="0" kern="0" dirty="0"/>
          </a:p>
          <a:p>
            <a:pPr>
              <a:spcBef>
                <a:spcPts val="0"/>
              </a:spcBef>
              <a:buFont typeface="Arial" panose="020B0604020202020204" pitchFamily="34" charset="0"/>
              <a:buChar char="•"/>
            </a:pPr>
            <a:r>
              <a:rPr lang="en-US" altLang="en-US" sz="1400" b="0" dirty="0"/>
              <a:t> </a:t>
            </a:r>
            <a:r>
              <a:rPr lang="en-US" sz="1400" b="0" dirty="0"/>
              <a:t>MCMC (Malaysia) WRC-19 consultation.</a:t>
            </a:r>
          </a:p>
          <a:p>
            <a:pPr lvl="1">
              <a:spcBef>
                <a:spcPts val="0"/>
              </a:spcBef>
              <a:buFont typeface="Arial" panose="020B0604020202020204" pitchFamily="34" charset="0"/>
              <a:buChar char="•"/>
            </a:pPr>
            <a:r>
              <a:rPr lang="en-US" altLang="en-US" sz="1400" b="0" dirty="0"/>
              <a:t>Comments due 09 August, there. </a:t>
            </a:r>
          </a:p>
          <a:p>
            <a:pPr lvl="1">
              <a:spcBef>
                <a:spcPts val="0"/>
              </a:spcBef>
              <a:buFont typeface="Arial" panose="020B0604020202020204" pitchFamily="34" charset="0"/>
              <a:buChar char="•"/>
            </a:pPr>
            <a:r>
              <a:rPr lang="en-US" altLang="en-US" sz="1400" dirty="0"/>
              <a:t>Should approve Thursday</a:t>
            </a:r>
            <a:endParaRPr lang="en-US" altLang="en-US" sz="1400" b="0" dirty="0"/>
          </a:p>
          <a:p>
            <a:pPr marL="457200" lvl="1" indent="0">
              <a:spcBef>
                <a:spcPts val="0"/>
              </a:spcBef>
            </a:pPr>
            <a:r>
              <a:rPr lang="en-US" altLang="en-US" sz="1400" b="0" dirty="0"/>
              <a:t>	</a:t>
            </a:r>
          </a:p>
          <a:p>
            <a:pPr>
              <a:spcBef>
                <a:spcPts val="0"/>
              </a:spcBef>
              <a:buFont typeface="Arial" panose="020B0604020202020204" pitchFamily="34" charset="0"/>
              <a:buChar char="•"/>
            </a:pPr>
            <a:r>
              <a:rPr lang="en-US" sz="1400" b="0" dirty="0"/>
              <a:t>UWB petition for rule making</a:t>
            </a:r>
            <a:r>
              <a:rPr lang="en-US" altLang="en-US" sz="1400" b="0" dirty="0"/>
              <a:t> </a:t>
            </a:r>
          </a:p>
          <a:p>
            <a:pPr lvl="1">
              <a:spcBef>
                <a:spcPts val="0"/>
              </a:spcBef>
              <a:buFont typeface="Arial" panose="020B0604020202020204" pitchFamily="34" charset="0"/>
              <a:buChar char="•"/>
            </a:pPr>
            <a:r>
              <a:rPr lang="en-US" altLang="en-US" sz="1400" b="0" kern="0" dirty="0"/>
              <a:t>Comment due 17 August</a:t>
            </a:r>
          </a:p>
          <a:p>
            <a:pPr lvl="1">
              <a:spcBef>
                <a:spcPts val="0"/>
              </a:spcBef>
              <a:buFont typeface="Arial" panose="020B0604020202020204" pitchFamily="34" charset="0"/>
              <a:buChar char="•"/>
            </a:pPr>
            <a:r>
              <a:rPr lang="en-US" altLang="en-US" sz="1400" kern="0" dirty="0"/>
              <a:t>Should approve Thursday </a:t>
            </a:r>
            <a:endParaRPr lang="en-US" altLang="en-US" sz="1400" b="0" kern="0" dirty="0"/>
          </a:p>
          <a:p>
            <a:pPr marL="0" indent="0">
              <a:spcBef>
                <a:spcPts val="0"/>
              </a:spcBef>
            </a:pPr>
            <a:r>
              <a:rPr lang="en-US" altLang="en-US" sz="1400" b="0" kern="0" dirty="0"/>
              <a:t> </a:t>
            </a:r>
          </a:p>
          <a:p>
            <a:pPr>
              <a:spcBef>
                <a:spcPts val="0"/>
              </a:spcBef>
              <a:buFont typeface="Arial" panose="020B0604020202020204" pitchFamily="34" charset="0"/>
              <a:buChar char="•"/>
            </a:pPr>
            <a:endParaRPr lang="en-US" altLang="en-US" sz="1400" kern="0" dirty="0"/>
          </a:p>
        </p:txBody>
      </p:sp>
    </p:spTree>
    <p:extLst>
      <p:ext uri="{BB962C8B-B14F-4D97-AF65-F5344CB8AC3E}">
        <p14:creationId xmlns:p14="http://schemas.microsoft.com/office/powerpoint/2010/main" val="229327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MCMC (Malaysia) WRC-19 consultation</a:t>
            </a:r>
          </a:p>
        </p:txBody>
      </p:sp>
      <p:sp>
        <p:nvSpPr>
          <p:cNvPr id="3" name="Content Placeholder 2"/>
          <p:cNvSpPr>
            <a:spLocks noGrp="1"/>
          </p:cNvSpPr>
          <p:nvPr>
            <p:ph idx="1"/>
          </p:nvPr>
        </p:nvSpPr>
        <p:spPr>
          <a:xfrm>
            <a:off x="698889" y="1263650"/>
            <a:ext cx="8190998" cy="5211762"/>
          </a:xfrm>
        </p:spPr>
        <p:txBody>
          <a:bodyPr/>
          <a:lstStyle/>
          <a:p>
            <a:pPr lvl="4">
              <a:buFont typeface="Arial" panose="020B0604020202020204" pitchFamily="34" charset="0"/>
              <a:buChar char="•"/>
            </a:pPr>
            <a:endParaRPr lang="en-US" sz="1200" b="0" dirty="0"/>
          </a:p>
          <a:p>
            <a:pPr>
              <a:buFont typeface="Arial" panose="020B0604020202020204" pitchFamily="34" charset="0"/>
              <a:buChar char="•"/>
            </a:pPr>
            <a:r>
              <a:rPr lang="en-US" sz="2000" b="0" dirty="0"/>
              <a:t>MCMC consultation with their position on WRC-19 Agenda Items.</a:t>
            </a:r>
          </a:p>
          <a:p>
            <a:pPr lvl="1">
              <a:buFont typeface="Arial" panose="020B0604020202020204" pitchFamily="34" charset="0"/>
              <a:buChar char="•"/>
            </a:pPr>
            <a:r>
              <a:rPr lang="en-US" sz="1600" dirty="0">
                <a:hlinkClick r:id="rId3"/>
              </a:rPr>
              <a:t>https://mentor.ieee.org/802.18/dcn/19/18-19-0092-00-0000-mcmc-public-consultation-malaysia-position-for-wrc-19.pdf</a:t>
            </a:r>
            <a:r>
              <a:rPr lang="en-US" sz="1600" dirty="0"/>
              <a:t> </a:t>
            </a:r>
          </a:p>
          <a:p>
            <a:pPr>
              <a:buFont typeface="Arial" panose="020B0604020202020204" pitchFamily="34" charset="0"/>
              <a:buChar char="•"/>
            </a:pPr>
            <a:r>
              <a:rPr lang="en-US" sz="2000" b="0" dirty="0"/>
              <a:t>Comments due 09 August, there.  </a:t>
            </a:r>
          </a:p>
          <a:p>
            <a:pPr lvl="1">
              <a:buFont typeface="Arial" panose="020B0604020202020204" pitchFamily="34" charset="0"/>
              <a:buChar char="•"/>
            </a:pPr>
            <a:r>
              <a:rPr lang="en-US" sz="1600" b="1" dirty="0"/>
              <a:t>Will try to approve this week, and then ‘try’ for an early close with the LMSC ballot.  If responses are not quick enough, we will miss the deadline.  </a:t>
            </a:r>
          </a:p>
          <a:p>
            <a:pPr>
              <a:buFont typeface="Arial" panose="020B0604020202020204" pitchFamily="34" charset="0"/>
              <a:buChar char="•"/>
            </a:pPr>
            <a:r>
              <a:rPr lang="en-US" sz="2000" b="0" dirty="0"/>
              <a:t>Comments making good progress, adding additional info relating to their positions. See:</a:t>
            </a:r>
          </a:p>
          <a:p>
            <a:pPr lvl="1">
              <a:buFont typeface="Arial" panose="020B0604020202020204" pitchFamily="34" charset="0"/>
              <a:buChar char="•"/>
            </a:pPr>
            <a:r>
              <a:rPr lang="en-US" sz="1600" b="0" dirty="0">
                <a:hlinkClick r:id="rId4"/>
              </a:rPr>
              <a:t>https://mentor.ieee.org/802.18/dcn/19/18-19-0099-05-0000-mcmc-public-consultation-wrc-19-ais-ieee-802-views.docx</a:t>
            </a:r>
            <a:r>
              <a:rPr lang="en-US" sz="1600" b="0" dirty="0"/>
              <a:t>  (or latest)   </a:t>
            </a:r>
          </a:p>
          <a:p>
            <a:pPr>
              <a:buFont typeface="Arial" panose="020B0604020202020204" pitchFamily="34" charset="0"/>
              <a:buChar char="•"/>
            </a:pPr>
            <a:r>
              <a:rPr lang="en-US" sz="1800" b="0" dirty="0"/>
              <a:t>Good effort working through inputs with 3-4 questions to answer yet.  All understood the questions and will work to get a version uploaded by Wednesday night, so can do a final review Thursday and vote on it. </a:t>
            </a:r>
          </a:p>
          <a:p>
            <a:pPr lvl="1">
              <a:buFont typeface="Arial" panose="020B0604020202020204" pitchFamily="34" charset="0"/>
              <a:buChar char="•"/>
            </a:pPr>
            <a:r>
              <a:rPr lang="en-US" sz="1400" b="0" dirty="0"/>
              <a:t>See latest  markup: </a:t>
            </a:r>
            <a:r>
              <a:rPr lang="en-US" sz="1400" b="0" dirty="0">
                <a:hlinkClick r:id="rId5"/>
              </a:rPr>
              <a:t>https://mentor.ieee.org/802.18/dcn/19/18-19-0099-08-0000-mcmc-public-consultation-wrc-19-ais-ieee-802-views.docx</a:t>
            </a:r>
            <a:r>
              <a:rPr lang="en-US" sz="1400" b="0" dirty="0"/>
              <a:t>  </a:t>
            </a:r>
          </a:p>
          <a:p>
            <a:pPr lvl="1">
              <a:buFont typeface="Arial" panose="020B0604020202020204" pitchFamily="34" charset="0"/>
              <a:buChar char="•"/>
            </a:pPr>
            <a:r>
              <a:rPr lang="en-US" sz="1400" b="0" dirty="0"/>
              <a:t>Cleanup some:   </a:t>
            </a:r>
            <a:r>
              <a:rPr lang="en-US" sz="1400" b="0" dirty="0">
                <a:hlinkClick r:id="rId6"/>
              </a:rPr>
              <a:t>https://mentor.ieee.org/802.18/dcn/19/18-19-0099-09-0000-mcmc-public-consultation-wrc-19-ais-ieee-802-views.docx</a:t>
            </a:r>
            <a:r>
              <a:rPr lang="en-US" sz="1400" b="0" dirty="0"/>
              <a:t> </a:t>
            </a:r>
          </a:p>
          <a:p>
            <a:pPr>
              <a:buFont typeface="Arial" panose="020B0604020202020204" pitchFamily="34" charset="0"/>
              <a:buChar char="•"/>
            </a:pPr>
            <a:endParaRPr lang="en-US" sz="2000" b="0" dirty="0"/>
          </a:p>
          <a:p>
            <a:pPr>
              <a:buFont typeface="Arial" panose="020B0604020202020204" pitchFamily="34" charset="0"/>
              <a:buChar char="•"/>
            </a:pPr>
            <a:endParaRPr lang="en-US" sz="20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30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2840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pPr>
              <a:spcBef>
                <a:spcPts val="0"/>
              </a:spcBef>
            </a:pPr>
            <a:r>
              <a:rPr lang="en-US" sz="2400" dirty="0"/>
              <a:t>UWB petition for rule making</a:t>
            </a:r>
            <a:endParaRPr lang="en-US" sz="2400" b="0" dirty="0"/>
          </a:p>
        </p:txBody>
      </p:sp>
      <p:sp>
        <p:nvSpPr>
          <p:cNvPr id="3" name="Content Placeholder 2"/>
          <p:cNvSpPr>
            <a:spLocks noGrp="1"/>
          </p:cNvSpPr>
          <p:nvPr>
            <p:ph idx="1"/>
          </p:nvPr>
        </p:nvSpPr>
        <p:spPr>
          <a:xfrm>
            <a:off x="698889" y="1066799"/>
            <a:ext cx="8190998" cy="5408613"/>
          </a:xfrm>
        </p:spPr>
        <p:txBody>
          <a:bodyPr/>
          <a:lstStyle/>
          <a:p>
            <a:pPr>
              <a:spcBef>
                <a:spcPts val="0"/>
              </a:spcBef>
              <a:buFont typeface="Arial" panose="020B0604020202020204" pitchFamily="34" charset="0"/>
              <a:buChar char="•"/>
            </a:pPr>
            <a:r>
              <a:rPr lang="en-US" sz="1800" dirty="0"/>
              <a:t>UWB petition for rule making, public notice is out. </a:t>
            </a:r>
            <a:endParaRPr lang="en-US" sz="1800" b="0" dirty="0"/>
          </a:p>
          <a:p>
            <a:pPr>
              <a:spcBef>
                <a:spcPts val="0"/>
              </a:spcBef>
              <a:buFont typeface="Arial" panose="020B0604020202020204" pitchFamily="34" charset="0"/>
              <a:buChar char="•"/>
            </a:pPr>
            <a:r>
              <a:rPr lang="en-US" sz="1800" b="0" dirty="0">
                <a:hlinkClick r:id="rId3"/>
              </a:rPr>
              <a:t>https://www.fcc.gov/ecfs/search/filings?proceedings_name=RM-11844&amp;sort=date_disseminated,DESC</a:t>
            </a:r>
            <a:r>
              <a:rPr lang="en-US" sz="1800" b="0" dirty="0"/>
              <a:t>  (cg rm-11844)</a:t>
            </a:r>
            <a:endParaRPr lang="en-US" sz="1800" b="0" dirty="0">
              <a:hlinkClick r:id="rId4"/>
            </a:endParaRPr>
          </a:p>
          <a:p>
            <a:pPr lvl="1">
              <a:spcBef>
                <a:spcPts val="0"/>
              </a:spcBef>
              <a:buFont typeface="Arial" panose="020B0604020202020204" pitchFamily="34" charset="0"/>
              <a:buChar char="•"/>
            </a:pPr>
            <a:r>
              <a:rPr lang="en-US" sz="1400" b="0" dirty="0">
                <a:hlinkClick r:id="rId4"/>
              </a:rPr>
              <a:t>https://ecfsapi.fcc.gov/file/10618992215487/2019%20FINAL%20PETITION%20FOR%20RULE%20MAKING%20for%20FCC%20Filing.pdf</a:t>
            </a:r>
            <a:r>
              <a:rPr lang="en-US" sz="1400" b="0" dirty="0"/>
              <a:t>   </a:t>
            </a:r>
          </a:p>
          <a:p>
            <a:pPr lvl="1">
              <a:spcBef>
                <a:spcPts val="0"/>
              </a:spcBef>
              <a:buFont typeface="Arial" panose="020B0604020202020204" pitchFamily="34" charset="0"/>
              <a:buChar char="•"/>
            </a:pPr>
            <a:r>
              <a:rPr lang="en-US" sz="1600" dirty="0">
                <a:hlinkClick r:id="rId5"/>
              </a:rPr>
              <a:t>https://mentor.ieee.org/802.18/dcn/19/18-19-0079-00-0000-bosch-petition-for-rulemaking-uwb-devices-and-systems.pdf</a:t>
            </a:r>
            <a:r>
              <a:rPr lang="en-US" sz="1600" dirty="0"/>
              <a:t>  </a:t>
            </a:r>
          </a:p>
          <a:p>
            <a:pPr lvl="1">
              <a:spcBef>
                <a:spcPts val="0"/>
              </a:spcBef>
              <a:buFont typeface="Arial" panose="020B0604020202020204" pitchFamily="34" charset="0"/>
              <a:buChar char="•"/>
            </a:pPr>
            <a:r>
              <a:rPr lang="en-US" sz="1600" dirty="0"/>
              <a:t>Feedback heard, there is more than just updates from past waivers.</a:t>
            </a:r>
            <a:endParaRPr lang="en-US" sz="1600" b="0" dirty="0"/>
          </a:p>
          <a:p>
            <a:pPr lvl="1">
              <a:buFont typeface="Arial" panose="020B0604020202020204" pitchFamily="34" charset="0"/>
              <a:buChar char="•"/>
            </a:pPr>
            <a:r>
              <a:rPr lang="en-US" sz="1600" dirty="0"/>
              <a:t>On 18 July, from the FCC.  -  </a:t>
            </a:r>
            <a:r>
              <a:rPr lang="en-US" sz="1600" b="1" dirty="0"/>
              <a:t>Makes Comments then due by 17 August. </a:t>
            </a:r>
          </a:p>
          <a:p>
            <a:pPr lvl="1">
              <a:buFont typeface="Arial" panose="020B0604020202020204" pitchFamily="34" charset="0"/>
              <a:buChar char="•"/>
            </a:pPr>
            <a:r>
              <a:rPr lang="en-US" sz="1400" dirty="0"/>
              <a:t>Report No. 3130 July 18, 2019 CONSUMER &amp; GOVERNMENTAL AFFAIRS BUREAU REFERENCE INFORMATION CENTER PETITION FOR RULEMAKINGS FILED Interested persons may file statements opposing or supporting the Petition for Rulemakings listed herein within 30 days, or as noted. See sections 1.4 and 1.405 of the Commission's rules for further information. </a:t>
            </a:r>
          </a:p>
          <a:p>
            <a:pPr>
              <a:buFont typeface="Arial" panose="020B0604020202020204" pitchFamily="34" charset="0"/>
              <a:buChar char="•"/>
            </a:pPr>
            <a:r>
              <a:rPr lang="en-US" sz="1800" b="0" dirty="0"/>
              <a:t>2 members working on comments to review, with a plan to vote on it this  Thursday (1</a:t>
            </a:r>
            <a:r>
              <a:rPr lang="en-US" sz="1800" b="0" baseline="30000" dirty="0"/>
              <a:t>st</a:t>
            </a:r>
            <a:r>
              <a:rPr lang="en-US" sz="1800" b="0" dirty="0"/>
              <a:t>). </a:t>
            </a:r>
          </a:p>
          <a:p>
            <a:pPr>
              <a:buFont typeface="Arial" panose="020B0604020202020204" pitchFamily="34" charset="0"/>
              <a:buChar char="•"/>
            </a:pPr>
            <a:r>
              <a:rPr lang="en-US" sz="1800" b="0" dirty="0"/>
              <a:t>Quick progress on these comments, some good feedback and some cleanup before Thursday. </a:t>
            </a:r>
          </a:p>
          <a:p>
            <a:pPr lvl="1">
              <a:buFont typeface="Arial" panose="020B0604020202020204" pitchFamily="34" charset="0"/>
              <a:buChar char="•"/>
            </a:pPr>
            <a:r>
              <a:rPr lang="en-US" sz="1400" dirty="0"/>
              <a:t>One area maybe deleted about 802.11 using the 6 GHz and it is too early yet until further analysis is done. So will strike that as still NOI and NPRM ahead. </a:t>
            </a:r>
            <a:r>
              <a:rPr lang="en-US" sz="1400" b="0" dirty="0"/>
              <a:t> </a:t>
            </a:r>
          </a:p>
          <a:p>
            <a:pPr lvl="1">
              <a:buFont typeface="Arial" panose="020B0604020202020204" pitchFamily="34" charset="0"/>
              <a:buChar char="•"/>
            </a:pPr>
            <a:r>
              <a:rPr lang="en-US" sz="1400" b="0" dirty="0"/>
              <a:t>Markup:  </a:t>
            </a:r>
            <a:r>
              <a:rPr lang="en-US" sz="1400" b="0" dirty="0">
                <a:hlinkClick r:id="rId6"/>
              </a:rPr>
              <a:t>https://mentor.ieee.org/802.18/dcn/19/18-19-0106-01-0000-uwb-petition-reply-802.docx</a:t>
            </a:r>
            <a:r>
              <a:rPr lang="en-US" sz="1400" b="0" dirty="0"/>
              <a:t> </a:t>
            </a:r>
          </a:p>
          <a:p>
            <a:pPr>
              <a:buFont typeface="Arial" panose="020B0604020202020204" pitchFamily="34" charset="0"/>
              <a:buChar char="•"/>
            </a:pPr>
            <a:endParaRPr lang="en-US" sz="1800" b="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7</a:t>
            </a:fld>
            <a:endParaRPr lang="en-US" altLang="en-US" dirty="0"/>
          </a:p>
        </p:txBody>
      </p:sp>
      <p:sp>
        <p:nvSpPr>
          <p:cNvPr id="7" name="Date Placeholder 6"/>
          <p:cNvSpPr>
            <a:spLocks noGrp="1"/>
          </p:cNvSpPr>
          <p:nvPr>
            <p:ph type="dt" idx="15"/>
          </p:nvPr>
        </p:nvSpPr>
        <p:spPr/>
        <p:txBody>
          <a:bodyPr/>
          <a:lstStyle/>
          <a:p>
            <a:r>
              <a:rPr lang="en-US"/>
              <a:t>30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828120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98889" y="1164817"/>
            <a:ext cx="8292711" cy="5310596"/>
          </a:xfrm>
        </p:spPr>
        <p:txBody>
          <a:bodyPr/>
          <a:lstStyle/>
          <a:p>
            <a:pPr>
              <a:buFont typeface="Wingdings" panose="05000000000000000000" pitchFamily="2" charset="2"/>
              <a:buChar char="q"/>
            </a:pPr>
            <a:r>
              <a:rPr lang="en-US" sz="1800" b="0" dirty="0">
                <a:solidFill>
                  <a:srgbClr val="00B0F0"/>
                </a:solidFill>
              </a:rPr>
              <a:t>MCMC (Malaysia) consultation on WRC-19 Agenda Items, comments </a:t>
            </a:r>
          </a:p>
          <a:p>
            <a:pPr>
              <a:buFont typeface="Wingdings" panose="05000000000000000000" pitchFamily="2" charset="2"/>
              <a:buChar char="q"/>
            </a:pPr>
            <a:r>
              <a:rPr lang="en-US" sz="1800" b="0" dirty="0">
                <a:solidFill>
                  <a:srgbClr val="00B0F0"/>
                </a:solidFill>
              </a:rPr>
              <a:t>UWB petition for rule making comments </a:t>
            </a:r>
            <a:endParaRPr lang="en-US" sz="1600" dirty="0"/>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buFont typeface="Arial" panose="020B0604020202020204" pitchFamily="34" charset="0"/>
              <a:buChar char="•"/>
            </a:pPr>
            <a:endParaRPr lang="en-US" sz="1600" b="0" dirty="0">
              <a:solidFill>
                <a:srgbClr val="002060"/>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tx1"/>
              </a:solidFill>
            </a:endParaRPr>
          </a:p>
          <a:p>
            <a:pPr>
              <a:spcBef>
                <a:spcPts val="0"/>
              </a:spcBef>
              <a:buFont typeface="Arial" panose="020B0604020202020204" pitchFamily="34" charset="0"/>
              <a:buChar char="•"/>
            </a:pPr>
            <a:endParaRPr lang="en-US" altLang="en-US" sz="1800" b="0" dirty="0">
              <a:solidFill>
                <a:schemeClr val="accent2">
                  <a:lumMod val="40000"/>
                  <a:lumOff val="60000"/>
                </a:schemeClr>
              </a:solidFill>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30 July 2019</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395915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5332414"/>
          </a:xfrm>
        </p:spPr>
        <p:txBody>
          <a:bodyPr/>
          <a:lstStyle/>
          <a:p>
            <a:pPr lvl="4">
              <a:buFont typeface="Arial" panose="020B0604020202020204" pitchFamily="34" charset="0"/>
              <a:buChar char="•"/>
            </a:pPr>
            <a:endParaRPr lang="en-US" sz="1000" dirty="0">
              <a:solidFill>
                <a:schemeClr val="tx1"/>
              </a:solidFill>
            </a:endParaRPr>
          </a:p>
          <a:p>
            <a:pPr marL="285750" indent="-285750">
              <a:buFont typeface="Arial" panose="020B0604020202020204" pitchFamily="34" charset="0"/>
              <a:buChar char="•"/>
            </a:pPr>
            <a:r>
              <a:rPr lang="en-US" sz="1800" dirty="0">
                <a:solidFill>
                  <a:schemeClr val="tx1"/>
                </a:solidFill>
              </a:rPr>
              <a:t>Nothing brought up</a:t>
            </a:r>
          </a:p>
          <a:p>
            <a:pPr marL="285750" indent="-285750">
              <a:buFont typeface="Arial" panose="020B0604020202020204" pitchFamily="34" charset="0"/>
              <a:buChar char="•"/>
            </a:pPr>
            <a:endParaRPr lang="en-US" sz="1800" dirty="0">
              <a:solidFill>
                <a:schemeClr val="tx1"/>
              </a:solidFill>
            </a:endParaRP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30 July 2019</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37836</TotalTime>
  <Words>1495</Words>
  <Application>Microsoft Office PowerPoint</Application>
  <PresentationFormat>On-screen Show (4:3)</PresentationFormat>
  <Paragraphs>174</Paragraphs>
  <Slides>10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2</vt:i4>
      </vt:variant>
      <vt:variant>
        <vt:lpstr>Slide Titles</vt:lpstr>
      </vt:variant>
      <vt:variant>
        <vt:i4>10</vt:i4>
      </vt:variant>
    </vt:vector>
  </HeadingPairs>
  <TitlesOfParts>
    <vt:vector size="19" baseType="lpstr">
      <vt:lpstr>Arial</vt:lpstr>
      <vt:lpstr>Calibri</vt:lpstr>
      <vt:lpstr>Helvetica</vt:lpstr>
      <vt:lpstr>Monotype Sorts</vt:lpstr>
      <vt:lpstr>Times New Roman</vt:lpstr>
      <vt:lpstr>Wingdings</vt:lpstr>
      <vt:lpstr>Office Theme</vt:lpstr>
      <vt:lpstr>Document</vt:lpstr>
      <vt:lpstr>Presentation</vt:lpstr>
      <vt:lpstr>IEEE 802.18 RR-TAG Ad Hoc Agenda</vt:lpstr>
      <vt:lpstr>Call to Order / Administrative Items</vt:lpstr>
      <vt:lpstr>Other Guidelines for IEEE WG Meetings</vt:lpstr>
      <vt:lpstr>Participation in IEEE 802 Meetings</vt:lpstr>
      <vt:lpstr>Agenda</vt:lpstr>
      <vt:lpstr>MCMC (Malaysia) WRC-19 consultation</vt:lpstr>
      <vt:lpstr>UWB petition for rule making</vt:lpstr>
      <vt:lpstr>Actions Required</vt:lpstr>
      <vt:lpstr>Any Other Business</vt:lpstr>
      <vt:lpstr>Adjourn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
  <cp:lastModifiedBy>Holcomb, Jay</cp:lastModifiedBy>
  <cp:revision>1729</cp:revision>
  <cp:lastPrinted>1601-01-01T00:00:00Z</cp:lastPrinted>
  <dcterms:created xsi:type="dcterms:W3CDTF">2016-03-03T14:54:45Z</dcterms:created>
  <dcterms:modified xsi:type="dcterms:W3CDTF">2019-07-31T01:15:53Z</dcterms:modified>
</cp:coreProperties>
</file>