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41" r:id="rId3"/>
    <p:sldId id="329" r:id="rId4"/>
    <p:sldId id="330" r:id="rId5"/>
    <p:sldId id="516" r:id="rId6"/>
    <p:sldId id="585" r:id="rId7"/>
    <p:sldId id="609" r:id="rId8"/>
    <p:sldId id="524" r:id="rId9"/>
    <p:sldId id="498" r:id="rId10"/>
    <p:sldId id="402"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61" autoAdjust="0"/>
    <p:restoredTop sz="93868" autoAdjust="0"/>
  </p:normalViewPr>
  <p:slideViewPr>
    <p:cSldViewPr>
      <p:cViewPr varScale="1">
        <p:scale>
          <a:sx n="101" d="100"/>
          <a:sy n="101" d="100"/>
        </p:scale>
        <p:origin x="1590"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762508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July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July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July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802.18-19/0102r00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9/18-19-0092-00-0000-mcmc-public-consultation-malaysia-position-for-wrc-19.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9/18-19-0099-05-0000-mcmc-public-consultation-wrc-19-ais-ieee-802-view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 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30 July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68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01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 ET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a:t>
            </a: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July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48 (9 on LMSC)</a:t>
            </a:r>
            <a:r>
              <a:rPr lang="en-US" altLang="en-US" sz="1800" dirty="0">
                <a:solidFill>
                  <a:schemeClr val="tx1"/>
                </a:solidFill>
              </a:rPr>
              <a:t>;   Aspirant members: 17 (plenary)</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 July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6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July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July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 July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a:t>
            </a:r>
          </a:p>
          <a:p>
            <a:pPr lvl="1">
              <a:buFont typeface="Arial" panose="020B0604020202020204" pitchFamily="34" charset="0"/>
              <a:buChar char="•"/>
            </a:pP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sz="1400" dirty="0"/>
              <a:t>MCMC (Malaysia) WRC-19 consultation.</a:t>
            </a:r>
          </a:p>
          <a:p>
            <a:pPr lvl="1">
              <a:spcBef>
                <a:spcPts val="0"/>
              </a:spcBef>
              <a:buFont typeface="Arial" panose="020B0604020202020204" pitchFamily="34" charset="0"/>
              <a:buChar char="•"/>
            </a:pPr>
            <a:r>
              <a:rPr lang="en-US" sz="1400" dirty="0"/>
              <a:t>UWB petition for rule making</a:t>
            </a:r>
            <a:endParaRPr lang="en-US" altLang="en-US" sz="1400" dirty="0"/>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MCMC comments</a:t>
            </a:r>
          </a:p>
          <a:p>
            <a:pPr lvl="1">
              <a:buFont typeface="Arial" panose="020B0604020202020204" pitchFamily="34" charset="0"/>
              <a:buChar char="•"/>
            </a:pPr>
            <a:r>
              <a:rPr lang="en-US" altLang="en-US" sz="1400" dirty="0">
                <a:solidFill>
                  <a:schemeClr val="tx1"/>
                </a:solidFill>
              </a:rPr>
              <a:t>UWB comments</a:t>
            </a:r>
          </a:p>
          <a:p>
            <a:pPr lvl="1">
              <a:buFont typeface="Arial" panose="020B0604020202020204" pitchFamily="34" charset="0"/>
              <a:buChar char="•"/>
            </a:pPr>
            <a:r>
              <a:rPr lang="en-US" altLang="en-US" sz="1400" dirty="0">
                <a:solidFill>
                  <a:schemeClr val="tx1"/>
                </a:solidFill>
              </a:rPr>
              <a:t>Anything new today</a:t>
            </a:r>
          </a:p>
          <a:p>
            <a:pPr lvl="1">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 </a:t>
            </a:r>
            <a:r>
              <a:rPr lang="en-US" sz="1400" b="0" dirty="0"/>
              <a:t>MCMC (Malaysia) WRC-19 consultation.</a:t>
            </a:r>
          </a:p>
          <a:p>
            <a:pPr lvl="1">
              <a:spcBef>
                <a:spcPts val="0"/>
              </a:spcBef>
              <a:buFont typeface="Arial" panose="020B0604020202020204" pitchFamily="34" charset="0"/>
              <a:buChar char="•"/>
            </a:pPr>
            <a:r>
              <a:rPr lang="en-US" altLang="en-US" sz="1400" b="0" dirty="0"/>
              <a:t>Comments due 09 August, there. </a:t>
            </a:r>
          </a:p>
          <a:p>
            <a:pPr lvl="1">
              <a:spcBef>
                <a:spcPts val="0"/>
              </a:spcBef>
              <a:buFont typeface="Arial" panose="020B0604020202020204" pitchFamily="34" charset="0"/>
              <a:buChar char="•"/>
            </a:pPr>
            <a:r>
              <a:rPr lang="en-US" altLang="en-US" sz="1400" dirty="0"/>
              <a:t>Should approve Thursday</a:t>
            </a:r>
            <a:endParaRPr lang="en-US" altLang="en-US" sz="1400" b="0" dirty="0"/>
          </a:p>
          <a:p>
            <a:pPr marL="457200" lvl="1" indent="0">
              <a:spcBef>
                <a:spcPts val="0"/>
              </a:spcBef>
            </a:pPr>
            <a:r>
              <a:rPr lang="en-US" altLang="en-US" sz="1400" b="0" dirty="0"/>
              <a:t>	</a:t>
            </a:r>
          </a:p>
          <a:p>
            <a:pPr>
              <a:spcBef>
                <a:spcPts val="0"/>
              </a:spcBef>
              <a:buFont typeface="Arial" panose="020B0604020202020204" pitchFamily="34" charset="0"/>
              <a:buChar char="•"/>
            </a:pPr>
            <a:r>
              <a:rPr lang="en-US" sz="1400" b="0" dirty="0"/>
              <a:t>UWB petition for rule making</a:t>
            </a:r>
            <a:r>
              <a:rPr lang="en-US" altLang="en-US" sz="1400" b="0" dirty="0"/>
              <a:t> </a:t>
            </a:r>
          </a:p>
          <a:p>
            <a:pPr lvl="1">
              <a:spcBef>
                <a:spcPts val="0"/>
              </a:spcBef>
              <a:buFont typeface="Arial" panose="020B0604020202020204" pitchFamily="34" charset="0"/>
              <a:buChar char="•"/>
            </a:pPr>
            <a:r>
              <a:rPr lang="en-US" altLang="en-US" sz="1400" b="0" kern="0" dirty="0"/>
              <a:t>Comment due 17 August</a:t>
            </a:r>
          </a:p>
          <a:p>
            <a:pPr lvl="1">
              <a:spcBef>
                <a:spcPts val="0"/>
              </a:spcBef>
              <a:buFont typeface="Arial" panose="020B0604020202020204" pitchFamily="34" charset="0"/>
              <a:buChar char="•"/>
            </a:pPr>
            <a:r>
              <a:rPr lang="en-US" altLang="en-US" sz="1400" kern="0" dirty="0"/>
              <a:t>Should approve Thursday </a:t>
            </a:r>
            <a:endParaRPr lang="en-US" altLang="en-US" sz="1400" b="0" kern="0" dirty="0"/>
          </a:p>
          <a:p>
            <a:pPr marL="0" indent="0">
              <a:spcBef>
                <a:spcPts val="0"/>
              </a:spcBef>
            </a:pPr>
            <a:r>
              <a:rPr lang="en-US" altLang="en-US" sz="1400" b="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a:t>
            </a:r>
          </a:p>
        </p:txBody>
      </p:sp>
      <p:sp>
        <p:nvSpPr>
          <p:cNvPr id="3" name="Content Placeholder 2"/>
          <p:cNvSpPr>
            <a:spLocks noGrp="1"/>
          </p:cNvSpPr>
          <p:nvPr>
            <p:ph idx="1"/>
          </p:nvPr>
        </p:nvSpPr>
        <p:spPr>
          <a:xfrm>
            <a:off x="698889" y="1263650"/>
            <a:ext cx="8190998" cy="5211762"/>
          </a:xfrm>
        </p:spPr>
        <p:txBody>
          <a:bodyPr/>
          <a:lstStyle/>
          <a:p>
            <a:pPr lvl="4">
              <a:buFont typeface="Arial" panose="020B0604020202020204" pitchFamily="34" charset="0"/>
              <a:buChar char="•"/>
            </a:pPr>
            <a:endParaRPr lang="en-US" sz="1200" b="0" dirty="0"/>
          </a:p>
          <a:p>
            <a:pPr>
              <a:buFont typeface="Arial" panose="020B0604020202020204" pitchFamily="34" charset="0"/>
              <a:buChar char="•"/>
            </a:pPr>
            <a:r>
              <a:rPr lang="en-US" sz="2000" b="0" dirty="0"/>
              <a:t>MCMC consultation with their position on WRC-19 Agenda Items.</a:t>
            </a:r>
          </a:p>
          <a:p>
            <a:pPr lvl="1">
              <a:buFont typeface="Arial" panose="020B0604020202020204" pitchFamily="34" charset="0"/>
              <a:buChar char="•"/>
            </a:pPr>
            <a:r>
              <a:rPr lang="en-US" sz="1600" dirty="0">
                <a:hlinkClick r:id="rId3"/>
              </a:rPr>
              <a:t>https://mentor.ieee.org/802.18/dcn/19/18-19-0092-00-0000-mcmc-public-consultation-malaysia-position-for-wrc-19.pdf</a:t>
            </a:r>
            <a:r>
              <a:rPr lang="en-US" sz="1600" dirty="0"/>
              <a:t> </a:t>
            </a:r>
          </a:p>
          <a:p>
            <a:pPr>
              <a:buFont typeface="Arial" panose="020B0604020202020204" pitchFamily="34" charset="0"/>
              <a:buChar char="•"/>
            </a:pPr>
            <a:r>
              <a:rPr lang="en-US" sz="2000" b="0" dirty="0"/>
              <a:t>Comments due 09 August, there.  </a:t>
            </a:r>
          </a:p>
          <a:p>
            <a:pPr lvl="1">
              <a:buFont typeface="Arial" panose="020B0604020202020204" pitchFamily="34" charset="0"/>
              <a:buChar char="•"/>
            </a:pPr>
            <a:r>
              <a:rPr lang="en-US" sz="1600" b="1" dirty="0"/>
              <a:t>Will try to approve this week, and then ‘try’ for an early close with the LMSC ballot.  If responses are not quick enough, we will miss the deadline.  </a:t>
            </a:r>
          </a:p>
          <a:p>
            <a:pPr>
              <a:buFont typeface="Arial" panose="020B0604020202020204" pitchFamily="34" charset="0"/>
              <a:buChar char="•"/>
            </a:pPr>
            <a:r>
              <a:rPr lang="en-US" sz="2000" b="0" dirty="0"/>
              <a:t>Comments making good progress, adding additional info relating to their positions. See:</a:t>
            </a:r>
          </a:p>
          <a:p>
            <a:pPr lvl="1">
              <a:buFont typeface="Arial" panose="020B0604020202020204" pitchFamily="34" charset="0"/>
              <a:buChar char="•"/>
            </a:pPr>
            <a:r>
              <a:rPr lang="en-US" sz="1600" b="0" dirty="0">
                <a:hlinkClick r:id="rId4"/>
              </a:rPr>
              <a:t>https://mentor.ieee.org/802.18/dcn/19/18-19-0099-05-0000-mcmc-public-consultation-wrc-19-ais-ieee-802-views.docx</a:t>
            </a:r>
            <a:r>
              <a:rPr lang="en-US" sz="1600" b="0" dirty="0"/>
              <a:t>  (or latest)   </a:t>
            </a:r>
          </a:p>
          <a:p>
            <a:pPr>
              <a:buFont typeface="Arial" panose="020B0604020202020204" pitchFamily="34" charset="0"/>
              <a:buChar char="•"/>
            </a:pPr>
            <a:r>
              <a:rPr lang="en-US" sz="2000" b="0" dirty="0"/>
              <a:t> </a:t>
            </a:r>
          </a:p>
          <a:p>
            <a:pPr>
              <a:buFont typeface="Arial" panose="020B0604020202020204" pitchFamily="34" charset="0"/>
              <a:buChar char="•"/>
            </a:pPr>
            <a:r>
              <a:rPr lang="en-US" sz="2000" b="0" dirty="0"/>
              <a:t> </a:t>
            </a:r>
          </a:p>
          <a:p>
            <a:pPr>
              <a:buFont typeface="Arial" panose="020B0604020202020204" pitchFamily="34" charset="0"/>
              <a:buChar char="•"/>
            </a:pPr>
            <a:r>
              <a:rPr lang="en-US" sz="2000" b="0" dirty="0"/>
              <a:t> </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30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6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with a plan to vote on it this  Thursday (1</a:t>
            </a:r>
            <a:r>
              <a:rPr lang="en-US" sz="1800" b="0" baseline="30000" dirty="0"/>
              <a:t>st</a:t>
            </a: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a:t>30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MCMC (Malaysia) consultation on WRC-19 Agenda Items, comments </a:t>
            </a:r>
          </a:p>
          <a:p>
            <a:pPr>
              <a:buFont typeface="Wingdings" panose="05000000000000000000" pitchFamily="2" charset="2"/>
              <a:buChar char="q"/>
            </a:pPr>
            <a:r>
              <a:rPr lang="en-US" sz="1800" b="0" dirty="0">
                <a:solidFill>
                  <a:srgbClr val="00B0F0"/>
                </a:solidFill>
              </a:rPr>
              <a:t>UWB petition for rule making comments </a:t>
            </a:r>
            <a:endParaRPr lang="en-US" sz="1600" dirty="0"/>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30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85000"/>
                  </a:schemeClr>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 July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37750</TotalTime>
  <Words>1349</Words>
  <Application>Microsoft Office PowerPoint</Application>
  <PresentationFormat>On-screen Show (4:3)</PresentationFormat>
  <Paragraphs>171</Paragraphs>
  <Slides>10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9" baseType="lpstr">
      <vt:lpstr>Arial</vt:lpstr>
      <vt:lpstr>Calibri</vt:lpstr>
      <vt:lpstr>Helvetica</vt:lpstr>
      <vt:lpstr>Monotype Sorts</vt:lpstr>
      <vt:lpstr>Times New Roman</vt:lpstr>
      <vt:lpstr>Wingdings</vt:lpstr>
      <vt:lpstr>Office Theme</vt:lpstr>
      <vt:lpstr>Document</vt:lpstr>
      <vt:lpstr>Presentation</vt:lpstr>
      <vt:lpstr>IEEE 802.18 RR-TAG Ad Hoc Agenda</vt:lpstr>
      <vt:lpstr>Call to Order / Administrative Items</vt:lpstr>
      <vt:lpstr>Other Guidelines for IEEE WG Meetings</vt:lpstr>
      <vt:lpstr>Participation in IEEE 802 Meetings</vt:lpstr>
      <vt:lpstr>Agenda</vt:lpstr>
      <vt:lpstr>MCMC (Malaysia) WRC-19 consultation</vt:lpstr>
      <vt:lpstr>UWB petition for rule making</vt:lpstr>
      <vt:lpstr>Actions Required</vt:lpstr>
      <vt:lpstr>Any Other Business</vt:lpstr>
      <vt:lpstr>Adjourn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1723</cp:revision>
  <cp:lastPrinted>1601-01-01T00:00:00Z</cp:lastPrinted>
  <dcterms:created xsi:type="dcterms:W3CDTF">2016-03-03T14:54:45Z</dcterms:created>
  <dcterms:modified xsi:type="dcterms:W3CDTF">2019-07-30T04:17:01Z</dcterms:modified>
</cp:coreProperties>
</file>