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104" d="100"/>
          <a:sy n="104" d="100"/>
        </p:scale>
        <p:origin x="17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2019 Plenary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802.18-19/0088r00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18 July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July 2019 IEEE 802 Plenary at the Austria Center Vienna, Vienna, Austria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15-19/0355r01</a:t>
            </a:r>
          </a:p>
          <a:p>
            <a:r>
              <a:rPr lang="en-US" sz="1600" dirty="0"/>
              <a:t>TG4w LPWA (LOW POWER WIDE AREA)	ROBERT		15-19/0352r01</a:t>
            </a:r>
          </a:p>
          <a:p>
            <a:r>
              <a:rPr lang="en-US" sz="1600" strike="dblStrike" dirty="0"/>
              <a:t>TG4x FANE (FAN ENHANCEMENTS)	GILMORE	done</a:t>
            </a:r>
          </a:p>
          <a:p>
            <a:r>
              <a:rPr lang="en-US" sz="1600" dirty="0"/>
              <a:t>TG4y SECN (SECURITY NEXT GENERATION) STUREK	15-19/0332r01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15-19/0360r00</a:t>
            </a:r>
          </a:p>
          <a:p>
            <a:r>
              <a:rPr lang="en-US" sz="1600" dirty="0"/>
              <a:t>TG 9MA				KIVINEN		15-19/0295r01</a:t>
            </a:r>
          </a:p>
          <a:p>
            <a:r>
              <a:rPr lang="en-US" sz="1600" dirty="0"/>
              <a:t>TG12 ULI (15.4 UPPER LAYER INTERFACE)	KINNEY		not meeting</a:t>
            </a:r>
          </a:p>
          <a:p>
            <a:r>
              <a:rPr lang="en-US" sz="1600" dirty="0"/>
              <a:t>TG13 MGOWC (MULTI GIGABIT OWC)	JUNGNICKEL	15-19/0359r00</a:t>
            </a:r>
          </a:p>
          <a:p>
            <a:r>
              <a:rPr lang="en-US" sz="1600" dirty="0"/>
              <a:t>TG22 ___ (SPECTRUM SHARING)		MODY		15-19/0358r00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399"/>
            <a:ext cx="8153400" cy="4799013"/>
          </a:xfrm>
        </p:spPr>
        <p:txBody>
          <a:bodyPr/>
          <a:lstStyle/>
          <a:p>
            <a:r>
              <a:rPr lang="en-US" sz="1600" dirty="0"/>
              <a:t>TAG </a:t>
            </a:r>
          </a:p>
          <a:p>
            <a:r>
              <a:rPr lang="en-US" sz="1600" dirty="0"/>
              <a:t>THZ 					KÜRNER		15-19/0281r00</a:t>
            </a:r>
          </a:p>
          <a:p>
            <a:endParaRPr lang="en-US" sz="1600" dirty="0"/>
          </a:p>
          <a:p>
            <a:r>
              <a:rPr lang="en-US" sz="16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>
              <a:cs typeface="Times New Roman" panose="02020603050405020304" pitchFamily="18" charset="0"/>
            </a:endParaRPr>
          </a:p>
          <a:p>
            <a:r>
              <a:rPr lang="en-US" sz="16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15-19/0337r00</a:t>
            </a:r>
          </a:p>
          <a:p>
            <a:r>
              <a:rPr lang="en-US" sz="1600" dirty="0"/>
              <a:t>IG HRRC (HIGH RATE RAIL)		KIM		not meeting</a:t>
            </a:r>
          </a:p>
          <a:p>
            <a:r>
              <a:rPr lang="en-US" sz="1600" dirty="0"/>
              <a:t>IG VAT (VEHICULAR ASSISTIVE TECHNOLOGY) JANG	15-19/0___r00</a:t>
            </a:r>
          </a:p>
          <a:p>
            <a:r>
              <a:rPr lang="en-US" sz="1600" dirty="0"/>
              <a:t>IG PRO (Profiles)			STUREK		met, no close</a:t>
            </a:r>
          </a:p>
          <a:p>
            <a:endParaRPr lang="en-US" sz="1600" dirty="0"/>
          </a:p>
          <a:p>
            <a:r>
              <a:rPr lang="en-US" sz="16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KINNEY(</a:t>
            </a:r>
            <a:r>
              <a:rPr lang="en-US" sz="1600" dirty="0" err="1"/>
              <a:t>Heile</a:t>
            </a:r>
            <a:r>
              <a:rPr lang="en-US" sz="1600" dirty="0"/>
              <a:t>)      	15-19/0361r00</a:t>
            </a:r>
          </a:p>
          <a:p>
            <a:r>
              <a:rPr lang="en-US" sz="1600" dirty="0"/>
              <a:t>WNG					KINNEY                     n/a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15-19/0353r00</a:t>
            </a:r>
          </a:p>
          <a:p>
            <a:r>
              <a:rPr lang="en-US" sz="1600" dirty="0"/>
              <a:t>802.18 LIAISON REPORT	- Holcomb		15-19/0287r00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</a:t>
            </a:r>
            <a:r>
              <a:rPr lang="en-US" sz="1600"/>
              <a:t>	24-19/0020r00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2019 Plenary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802.18 RR-TAG will be at the IEEE 802, 17 – 19 Sept. 2019 Wireless Interim in the JW Marriott Hotel, Hanoi, Vietnam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2521</TotalTime>
  <Words>288</Words>
  <Application>Microsoft Office PowerPoint</Application>
  <PresentationFormat>On-screen Show (4:3)</PresentationFormat>
  <Paragraphs>79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570</cp:revision>
  <cp:lastPrinted>2012-05-17T14:33:36Z</cp:lastPrinted>
  <dcterms:created xsi:type="dcterms:W3CDTF">2012-05-17T18:49:07Z</dcterms:created>
  <dcterms:modified xsi:type="dcterms:W3CDTF">2019-07-18T17:49:11Z</dcterms:modified>
</cp:coreProperties>
</file>