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98" r:id="rId3"/>
    <p:sldId id="299" r:id="rId4"/>
    <p:sldId id="300" r:id="rId5"/>
    <p:sldId id="301" r:id="rId6"/>
    <p:sldId id="30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5" autoAdjust="0"/>
    <p:restoredTop sz="95179" autoAdjust="0"/>
  </p:normalViewPr>
  <p:slideViewPr>
    <p:cSldViewPr>
      <p:cViewPr varScale="1">
        <p:scale>
          <a:sx n="104" d="100"/>
          <a:sy n="104" d="100"/>
        </p:scale>
        <p:origin x="17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355708A4-A8A4-4C52-AC3F-C46343266BC6}"/>
    <pc:docChg chg="modMainMaster">
      <pc:chgData name="Holcomb, Jay" userId="aee8fcb3-73df-479f-8979-0e12987586b3" providerId="ADAL" clId="{355708A4-A8A4-4C52-AC3F-C46343266BC6}" dt="2018-03-08T14:37:38.487" v="4" actId="6549"/>
      <pc:docMkLst>
        <pc:docMk/>
      </pc:docMkLst>
      <pc:sldMasterChg chg="modSp">
        <pc:chgData name="Holcomb, Jay" userId="aee8fcb3-73df-479f-8979-0e12987586b3" providerId="ADAL" clId="{355708A4-A8A4-4C52-AC3F-C46343266BC6}" dt="2018-03-08T14:37:38.487" v="4" actId="6549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355708A4-A8A4-4C52-AC3F-C46343266BC6}" dt="2018-03-08T14:37:38.487" v="4" actId="6549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64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July 2019 Plenary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697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July 2019 Plenary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802.18-19/0088r00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1"/>
            <a:ext cx="916918" cy="276999"/>
          </a:xfrm>
        </p:spPr>
        <p:txBody>
          <a:bodyPr/>
          <a:lstStyle/>
          <a:p>
            <a:r>
              <a:rPr lang="en-US"/>
              <a:t>July 2019 Plenary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b="0" kern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/>
              <a:t>Date: 18 July 2019</a:t>
            </a:r>
          </a:p>
          <a:p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430789"/>
              </p:ext>
            </p:extLst>
          </p:nvPr>
        </p:nvGraphicFramePr>
        <p:xfrm>
          <a:off x="696913" y="2832100"/>
          <a:ext cx="8066087" cy="949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1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87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Jay Holcomb, Chair 802.18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Itron, Inc.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Liberty</a:t>
                      </a:r>
                      <a:r>
                        <a:rPr lang="en-US" sz="1600" baseline="0" dirty="0"/>
                        <a:t> Lake (Spokane), WA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+1-509-891-3281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jholcomb@ieee.org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96913" y="5613082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802.18. 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3804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2019 Plenary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This document summarizes the activities of the IEEE 802.15 WSN Working Group for IEEE 802.18 RR-TAG during the July 2019 IEEE 802 Plenary at the Austria Center Vienna, Vienna, Austria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9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2019 Plenary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z="2000" dirty="0">
                <a:cs typeface="Times New Roman" panose="02020603050405020304" pitchFamily="18" charset="0"/>
              </a:rPr>
              <a:t>Task Group Closing Reports:</a:t>
            </a:r>
          </a:p>
          <a:p>
            <a:r>
              <a:rPr lang="en-US" sz="1600" dirty="0"/>
              <a:t>TG4md 15.4 REVISION			STUEBING	15-19/0355r01</a:t>
            </a:r>
          </a:p>
          <a:p>
            <a:r>
              <a:rPr lang="en-US" sz="1600" dirty="0"/>
              <a:t>TG4w LPWA (LOW POWER WIDE AREA)	ROBERT		15-19/0352r01</a:t>
            </a:r>
          </a:p>
          <a:p>
            <a:r>
              <a:rPr lang="en-US" sz="1600" strike="dblStrike" dirty="0"/>
              <a:t>TG4x FANE (FAN ENHANCEMENTS)	GILMORE	done</a:t>
            </a:r>
          </a:p>
          <a:p>
            <a:r>
              <a:rPr lang="en-US" sz="1600" dirty="0"/>
              <a:t>TG4y SECN (SECURITY NEXT GENERATION) STUREK	15-19/0332r01</a:t>
            </a:r>
          </a:p>
          <a:p>
            <a:r>
              <a:rPr lang="en-US" sz="1600" dirty="0"/>
              <a:t>TG 4z ELR (ENHANCED LOW RATE UWB RFID PHY)	</a:t>
            </a:r>
          </a:p>
          <a:p>
            <a:r>
              <a:rPr lang="en-US" sz="1600" dirty="0"/>
              <a:t> 					HARRINGTON	15-19/0360r00</a:t>
            </a:r>
          </a:p>
          <a:p>
            <a:r>
              <a:rPr lang="en-US" sz="1600" dirty="0"/>
              <a:t>TG 9MA				KIVINEN		15-19/0295r01</a:t>
            </a:r>
          </a:p>
          <a:p>
            <a:r>
              <a:rPr lang="en-US" sz="1600" dirty="0"/>
              <a:t>TG12 ULI (15.4 UPPER LAYER INTERFACE)	KINNEY		not meeting</a:t>
            </a:r>
          </a:p>
          <a:p>
            <a:r>
              <a:rPr lang="en-US" sz="1600" dirty="0"/>
              <a:t>TG13 MGOWC (MULTI GIGABIT OWC)	JUNGNICKEL	15-19/0359r00</a:t>
            </a:r>
          </a:p>
          <a:p>
            <a:r>
              <a:rPr lang="en-US" sz="1600" dirty="0"/>
              <a:t>TG22 ___ (SPECTRUM SHARING)		MODY		15-19/0358r00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6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2019 Plenary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76399"/>
            <a:ext cx="8153400" cy="4799013"/>
          </a:xfrm>
        </p:spPr>
        <p:txBody>
          <a:bodyPr/>
          <a:lstStyle/>
          <a:p>
            <a:r>
              <a:rPr lang="en-US" sz="1600" dirty="0"/>
              <a:t>TAG </a:t>
            </a:r>
          </a:p>
          <a:p>
            <a:r>
              <a:rPr lang="en-US" sz="1600" dirty="0"/>
              <a:t>THZ 					KÜRNER		15-19/0281r00</a:t>
            </a:r>
          </a:p>
          <a:p>
            <a:endParaRPr lang="en-US" sz="1600" dirty="0"/>
          </a:p>
          <a:p>
            <a:r>
              <a:rPr lang="en-US" sz="1600" dirty="0">
                <a:cs typeface="Times New Roman" panose="02020603050405020304" pitchFamily="18" charset="0"/>
              </a:rPr>
              <a:t>SGs</a:t>
            </a:r>
          </a:p>
          <a:p>
            <a:r>
              <a:rPr lang="en-US" sz="1600" dirty="0"/>
              <a:t>None</a:t>
            </a:r>
          </a:p>
          <a:p>
            <a:endParaRPr lang="en-US" sz="1600" dirty="0">
              <a:cs typeface="Times New Roman" panose="02020603050405020304" pitchFamily="18" charset="0"/>
            </a:endParaRPr>
          </a:p>
          <a:p>
            <a:r>
              <a:rPr lang="en-US" sz="1600" dirty="0">
                <a:cs typeface="Times New Roman" panose="02020603050405020304" pitchFamily="18" charset="0"/>
              </a:rPr>
              <a:t>IGs</a:t>
            </a:r>
          </a:p>
          <a:p>
            <a:r>
              <a:rPr lang="en-US" sz="1600" dirty="0"/>
              <a:t>IG DEP (DEPENDABILITY)		KOHNO		15-19/0337r00</a:t>
            </a:r>
          </a:p>
          <a:p>
            <a:r>
              <a:rPr lang="en-US" sz="1600" dirty="0"/>
              <a:t>IG HRRC (HIGH RATE RAIL)		KIM		not meeting</a:t>
            </a:r>
          </a:p>
          <a:p>
            <a:r>
              <a:rPr lang="en-US" sz="1600" dirty="0"/>
              <a:t>IG VAT (VEHICULAR ASSISTIVE TECHNOLOGY) JANG	15-19/0___r00</a:t>
            </a:r>
          </a:p>
          <a:p>
            <a:r>
              <a:rPr lang="en-US" sz="1600" dirty="0"/>
              <a:t>IG PRO (Profiles)			STUREK		met, no close</a:t>
            </a:r>
          </a:p>
          <a:p>
            <a:endParaRPr lang="en-US" sz="1600" dirty="0"/>
          </a:p>
          <a:p>
            <a:r>
              <a:rPr lang="en-US" sz="1600" dirty="0">
                <a:cs typeface="Times New Roman" panose="02020603050405020304" pitchFamily="18" charset="0"/>
              </a:rPr>
              <a:t>SCs</a:t>
            </a:r>
          </a:p>
          <a:p>
            <a:r>
              <a:rPr lang="en-US" sz="1600" dirty="0"/>
              <a:t>IETF/RULES/SC-M		          	KINNEY(</a:t>
            </a:r>
            <a:r>
              <a:rPr lang="en-US" sz="1600" dirty="0" err="1"/>
              <a:t>Heile</a:t>
            </a:r>
            <a:r>
              <a:rPr lang="en-US" sz="1600" dirty="0"/>
              <a:t>)      	15-19/0361r00</a:t>
            </a:r>
          </a:p>
          <a:p>
            <a:r>
              <a:rPr lang="en-US" sz="1600" dirty="0"/>
              <a:t>WNG					KINNEY                     n/a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185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2019 Plenary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Liaison Reports</a:t>
            </a:r>
          </a:p>
          <a:p>
            <a:r>
              <a:rPr lang="en-US" sz="1600" dirty="0"/>
              <a:t>802.11 LIAISON REPORT	- </a:t>
            </a:r>
            <a:r>
              <a:rPr lang="en-US" sz="1600" dirty="0" err="1"/>
              <a:t>Petrick</a:t>
            </a:r>
            <a:r>
              <a:rPr lang="en-US" sz="1600" dirty="0"/>
              <a:t>		15-19/0353r00</a:t>
            </a:r>
          </a:p>
          <a:p>
            <a:r>
              <a:rPr lang="en-US" sz="1600" dirty="0"/>
              <a:t>802.18 LIAISON REPORT	- Holcomb		15-19/0287r00</a:t>
            </a:r>
          </a:p>
          <a:p>
            <a:r>
              <a:rPr lang="en-US" sz="1600" dirty="0"/>
              <a:t>802.19 LIAISON REPORT – Rolf		verbal</a:t>
            </a:r>
          </a:p>
          <a:p>
            <a:r>
              <a:rPr lang="en-US" sz="1600" dirty="0"/>
              <a:t>802.24 LIAISON REPORT	- Godfrey	</a:t>
            </a:r>
            <a:r>
              <a:rPr lang="en-US" sz="1600"/>
              <a:t>	24-19/0020r00</a:t>
            </a:r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r>
              <a:rPr lang="en-US" dirty="0"/>
              <a:t>Other:</a:t>
            </a:r>
          </a:p>
          <a:p>
            <a:pPr lvl="1"/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9077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2019 Plenary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802.15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b="0" dirty="0"/>
              <a:t>The 802.15 WG adjourned Thursday PM3 </a:t>
            </a:r>
          </a:p>
          <a:p>
            <a:pPr algn="just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next face to face meeting of the 802.18 RR-TAG will be at the IEEE 802, 17 – 19 Sept. 2019 Wireless Interim in the JW Marriott Hotel, Hanoi, Vietnam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09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2521</TotalTime>
  <Words>288</Words>
  <Application>Microsoft Office PowerPoint</Application>
  <PresentationFormat>On-screen Show (4:3)</PresentationFormat>
  <Paragraphs>79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802-18-Submission</vt:lpstr>
      <vt:lpstr>PowerPoint Presentation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802.15</dc:title>
  <dc:creator/>
  <cp:keywords>______</cp:keywords>
  <cp:lastModifiedBy>Holcomb, Jay</cp:lastModifiedBy>
  <cp:revision>570</cp:revision>
  <cp:lastPrinted>2012-05-17T14:33:36Z</cp:lastPrinted>
  <dcterms:created xsi:type="dcterms:W3CDTF">2012-05-17T18:49:07Z</dcterms:created>
  <dcterms:modified xsi:type="dcterms:W3CDTF">2019-07-18T17:49:11Z</dcterms:modified>
</cp:coreProperties>
</file>