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41" r:id="rId3"/>
    <p:sldId id="342" r:id="rId4"/>
    <p:sldId id="344" r:id="rId5"/>
    <p:sldId id="343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FFF"/>
    <a:srgbClr val="D5F4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23" autoAdjust="0"/>
    <p:restoredTop sz="96182" autoAdjust="0"/>
  </p:normalViewPr>
  <p:slideViewPr>
    <p:cSldViewPr>
      <p:cViewPr varScale="1">
        <p:scale>
          <a:sx n="69" d="100"/>
          <a:sy n="69" d="100"/>
        </p:scale>
        <p:origin x="1396" y="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67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xx 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8297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xx 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82970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/>
              <a:t>XJuly</a:t>
            </a:r>
            <a:r>
              <a:rPr lang="en-US" dirty="0"/>
              <a:t>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Li, Takizawa, Kojima (NICT)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802.18-19/00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86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-00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Li, Takizawa, Kojima (NICT)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Outdoor UWB Regulation of Japan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9466655"/>
              </p:ext>
            </p:extLst>
          </p:nvPr>
        </p:nvGraphicFramePr>
        <p:xfrm>
          <a:off x="609600" y="3124099"/>
          <a:ext cx="7764463" cy="258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6" name="Document" r:id="rId4" imgW="8239160" imgH="2758309" progId="Word.Document.8">
                  <p:embed/>
                </p:oleObj>
              </mc:Choice>
              <mc:Fallback>
                <p:oleObj name="Document" r:id="rId4" imgW="8239160" imgH="275830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124099"/>
                        <a:ext cx="7764463" cy="2589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6167" y="2558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latin typeface="Times New Roman" charset="0"/>
              </a:rPr>
              <a:t>Background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9"/>
            <a:ext cx="7315200" cy="343308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The first UWB regulation of Japan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1800" dirty="0"/>
              <a:t>Released in August 2006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1800" dirty="0"/>
              <a:t>Indoor-only operation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1800" dirty="0"/>
              <a:t>Additional conditions on data rate, AC mains power supply, etc.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Main revisions in the past </a:t>
            </a:r>
            <a:endParaRPr lang="en-US" alt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Extension of DAA </a:t>
            </a:r>
            <a:r>
              <a:rPr lang="en-US" altLang="ja-JP" sz="1800" dirty="0">
                <a:solidFill>
                  <a:schemeClr val="tx1"/>
                </a:solidFill>
              </a:rPr>
              <a:t>exemption</a:t>
            </a:r>
            <a:r>
              <a:rPr lang="en-US" altLang="ja-JP" sz="1800" dirty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at low band in 2008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Extension of DAA </a:t>
            </a:r>
            <a:r>
              <a:rPr lang="en-US" altLang="ja-JP" sz="1800" dirty="0">
                <a:solidFill>
                  <a:schemeClr val="tx1"/>
                </a:solidFill>
              </a:rPr>
              <a:t>exemption </a:t>
            </a:r>
            <a:r>
              <a:rPr lang="en-US" sz="1800" dirty="0">
                <a:solidFill>
                  <a:schemeClr val="tx1"/>
                </a:solidFill>
              </a:rPr>
              <a:t>at low band in 2010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Repealing conditions on data rate at UWB high band in 2014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Repealing conditions on AC</a:t>
            </a:r>
            <a:r>
              <a:rPr lang="en-US" altLang="ja-JP" sz="1800" dirty="0"/>
              <a:t> mains power supply in 2014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Li, Takizawa, Kojima (NICT)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latin typeface="Times New Roman" charset="0"/>
              </a:rPr>
              <a:t>Indoor Spectrum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b="1" dirty="0"/>
              <a:t>Low band: 3.4 - 4.2 GHz </a:t>
            </a:r>
          </a:p>
          <a:p>
            <a:pPr marL="1200150" lvl="2" indent="-285750">
              <a:buFont typeface="Wingdings" panose="05000000000000000000" pitchFamily="2" charset="2"/>
              <a:buChar char="Ø"/>
              <a:defRPr/>
            </a:pPr>
            <a:r>
              <a:rPr lang="en-US" sz="2400" dirty="0"/>
              <a:t>average@-41.3 dBm/MHz; peak@0 dBm/50 MHz</a:t>
            </a:r>
          </a:p>
          <a:p>
            <a:pPr marL="1200150" lvl="2" indent="-285750">
              <a:buFont typeface="Wingdings" panose="05000000000000000000" pitchFamily="2" charset="2"/>
              <a:buChar char="Ø"/>
              <a:defRPr/>
            </a:pPr>
            <a:r>
              <a:rPr lang="en-US" sz="2400" dirty="0"/>
              <a:t>Data rate requirement</a:t>
            </a:r>
          </a:p>
          <a:p>
            <a:pPr marL="1200150" lvl="2" indent="-285750">
              <a:buFont typeface="Wingdings" panose="05000000000000000000" pitchFamily="2" charset="2"/>
              <a:buChar char="Ø"/>
              <a:defRPr/>
            </a:pPr>
            <a:r>
              <a:rPr lang="en-US" sz="2400" dirty="0"/>
              <a:t>DAA requirement</a:t>
            </a:r>
          </a:p>
          <a:p>
            <a:pPr marL="800100" lvl="1" indent="-342900">
              <a:spcBef>
                <a:spcPts val="24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b="1" dirty="0"/>
              <a:t>High band: 7.25 – 10.25 GHz</a:t>
            </a:r>
          </a:p>
          <a:p>
            <a:pPr marL="1200150" lvl="2" indent="-285750">
              <a:buFont typeface="Wingdings" panose="05000000000000000000" pitchFamily="2" charset="2"/>
              <a:buChar char="Ø"/>
              <a:defRPr/>
            </a:pPr>
            <a:r>
              <a:rPr lang="en-US" altLang="ja-JP" sz="2400" dirty="0"/>
              <a:t>average@-41.3 dBm/MHz; peak@0 dBm/50 MHz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Li, Takizawa, Kojima (NICT)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1699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latin typeface="Times New Roman" charset="0"/>
              </a:rPr>
              <a:t>New Released Outdoor Spectrum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596118"/>
            <a:ext cx="7315200" cy="4042682"/>
          </a:xfrm>
        </p:spPr>
        <p:txBody>
          <a:bodyPr/>
          <a:lstStyle/>
          <a:p>
            <a:pPr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dirty="0"/>
              <a:t>The most recent revisions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altLang="ja-JP" sz="2400" dirty="0"/>
              <a:t>Released on May 20, 2019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altLang="ja-JP" sz="2400" dirty="0"/>
              <a:t>Admitting outdoor operation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altLang="ja-JP" sz="2400" dirty="0"/>
              <a:t>Using EIRP definition</a:t>
            </a:r>
          </a:p>
          <a:p>
            <a:pPr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Outdoor spectrum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</a:rPr>
              <a:t>High band only: 7.587 – 8.4 GHz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</a:rPr>
              <a:t>average@-51.3 dBm/MHz : 7.587 – 7.662 GHz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ja-JP" sz="2400" dirty="0">
                <a:solidFill>
                  <a:schemeClr val="tx1"/>
                </a:solidFill>
              </a:rPr>
              <a:t>average@-41.3 dBm/MHz : 7.662 – 8.4 GHz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ja-JP" sz="2400" dirty="0">
                <a:solidFill>
                  <a:schemeClr val="tx1"/>
                </a:solidFill>
              </a:rPr>
              <a:t>peak@0 dBm/50MHz: 7.587- 8.4 GHz</a:t>
            </a:r>
            <a:endParaRPr lang="en-US" altLang="ja-JP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Li, Takizawa, Kojima (NICT)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5162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Times New Roman" charset="0"/>
              </a:rPr>
              <a:t>Others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66800" y="1669143"/>
            <a:ext cx="7315200" cy="282348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Official English version of the new revisions is not available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Details of the new revisions will be incorporated into an ARIB Standard.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An English version of the ARIB Standard will be available.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Li, Takizawa, Kojima (NICT)</a:t>
            </a:r>
            <a:endParaRPr lang="en-GB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A9B9184-0291-447F-A600-6B84C546B224}"/>
              </a:ext>
            </a:extLst>
          </p:cNvPr>
          <p:cNvSpPr/>
          <p:nvPr/>
        </p:nvSpPr>
        <p:spPr>
          <a:xfrm>
            <a:off x="1131949" y="5248573"/>
            <a:ext cx="739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C00000"/>
                </a:solidFill>
              </a:rPr>
              <a:t>ARIB: Associations of Radio Industries and Businesses</a:t>
            </a:r>
            <a:endParaRPr lang="ja-JP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56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36077</TotalTime>
  <Words>305</Words>
  <Application>Microsoft Office PowerPoint</Application>
  <PresentationFormat>画面に合わせる (4:3)</PresentationFormat>
  <Paragraphs>53</Paragraphs>
  <Slides>5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Outdoor UWB Regulation of Japan</vt:lpstr>
      <vt:lpstr>Background</vt:lpstr>
      <vt:lpstr>Indoor Spectrum</vt:lpstr>
      <vt:lpstr>New Released Outdoor Spectrum</vt:lpstr>
      <vt:lpstr>Others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RR-TAG Meeting Agenda</dc:title>
  <dc:creator/>
  <cp:lastModifiedBy> </cp:lastModifiedBy>
  <cp:revision>1585</cp:revision>
  <cp:lastPrinted>1601-01-01T00:00:00Z</cp:lastPrinted>
  <dcterms:created xsi:type="dcterms:W3CDTF">2016-03-03T14:54:45Z</dcterms:created>
  <dcterms:modified xsi:type="dcterms:W3CDTF">2019-07-03T09:26:14Z</dcterms:modified>
</cp:coreProperties>
</file>