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342" r:id="rId4"/>
    <p:sldId id="344" r:id="rId5"/>
    <p:sldId id="343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3" autoAdjust="0"/>
    <p:restoredTop sz="96182" autoAdjust="0"/>
  </p:normalViewPr>
  <p:slideViewPr>
    <p:cSldViewPr>
      <p:cViewPr varScale="1">
        <p:scale>
          <a:sx n="69" d="100"/>
          <a:sy n="69" d="100"/>
        </p:scale>
        <p:origin x="1396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xx 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xx 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XJuly</a:t>
            </a:r>
            <a:r>
              <a:rPr lang="en-US" dirty="0"/>
              <a:t>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Li, Takizawa, Kojima (NICT)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802.18-19/00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Li, Takizawa, Kojima (NICT)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Outdoor UWB Regulation of Japan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466655"/>
              </p:ext>
            </p:extLst>
          </p:nvPr>
        </p:nvGraphicFramePr>
        <p:xfrm>
          <a:off x="609600" y="3124099"/>
          <a:ext cx="7764463" cy="258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" name="Document" r:id="rId4" imgW="8239160" imgH="2758309" progId="Word.Document.8">
                  <p:embed/>
                </p:oleObj>
              </mc:Choice>
              <mc:Fallback>
                <p:oleObj name="Document" r:id="rId4" imgW="8239160" imgH="275830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124099"/>
                        <a:ext cx="7764463" cy="2589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9"/>
            <a:ext cx="7315200" cy="34330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The first UWB regulation of Japan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Released in August 2006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Indoor-only operation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Additional conditions on data rate, AC mains power supply, etc.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Main revisions in the past 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Extension of DAA </a:t>
            </a:r>
            <a:r>
              <a:rPr lang="en-US" altLang="ja-JP" sz="1800" dirty="0">
                <a:solidFill>
                  <a:schemeClr val="tx1"/>
                </a:solidFill>
              </a:rPr>
              <a:t>exemption</a:t>
            </a:r>
            <a:r>
              <a:rPr lang="en-US" altLang="ja-JP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at low band in 2008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Extension of DAA </a:t>
            </a:r>
            <a:r>
              <a:rPr lang="en-US" altLang="ja-JP" sz="1800" dirty="0">
                <a:solidFill>
                  <a:schemeClr val="tx1"/>
                </a:solidFill>
              </a:rPr>
              <a:t>exemption </a:t>
            </a:r>
            <a:r>
              <a:rPr lang="en-US" sz="1800" dirty="0">
                <a:solidFill>
                  <a:schemeClr val="tx1"/>
                </a:solidFill>
              </a:rPr>
              <a:t>at low band in 2010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Repealing conditions on data rate at UWB high band in 2014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Repealing conditions on AC</a:t>
            </a:r>
            <a:r>
              <a:rPr lang="en-US" altLang="ja-JP" sz="1800" dirty="0"/>
              <a:t> mains power supply in 2014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Li, Takizawa, Kojima (NICT)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Indoor Spectrum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Low band: 3.4 - 4.2 GHz 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average@-41.3 dBm/MHz; peak@0 dBm/50 MHz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Data rate requirement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DAA requirement</a:t>
            </a:r>
          </a:p>
          <a:p>
            <a:pPr marL="800100" lvl="1" indent="-342900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High band: 7.25 – 10.25 GHz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en-US" altLang="ja-JP" sz="2400" dirty="0"/>
              <a:t>average@-41.3 dBm/MHz; peak@0 dBm/50 MHz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Li, Takizawa, Kojima (NICT)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69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New Released Outdoor Spectrum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596118"/>
            <a:ext cx="7315200" cy="4042682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/>
              <a:t>The most recent revisions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ja-JP" sz="2400" dirty="0"/>
              <a:t>Released on May 20, 2019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ja-JP" sz="2400" dirty="0"/>
              <a:t>Admitting outdoor operation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ja-JP" sz="2400" dirty="0"/>
              <a:t>Using EIRP definition</a:t>
            </a: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Outdoor spectrum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High band only: 7.587 – 8.4 GHz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average@-51.3 dBm/MHz : 7.587 – 7.662 GHz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ja-JP" sz="2400" dirty="0">
                <a:solidFill>
                  <a:schemeClr val="tx1"/>
                </a:solidFill>
              </a:rPr>
              <a:t>average@-41.3 dBm/MHz : 7.662 – 8.4 GHz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ja-JP" sz="2400" dirty="0">
                <a:solidFill>
                  <a:schemeClr val="tx1"/>
                </a:solidFill>
              </a:rPr>
              <a:t>peak@0 dBm/50MHz: 7.587- 8.4 GHz</a:t>
            </a:r>
            <a:endParaRPr lang="en-US" altLang="ja-JP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Li, Takizawa, Kojima (NICT)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16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 New Roman" charset="0"/>
              </a:rPr>
              <a:t>Others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66800" y="1669143"/>
            <a:ext cx="7315200" cy="28234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Official English version of the new revisions is not available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Details of the new revisions will be incorporated into an ARIB Standard.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An English version of the ARIB Standard will be available.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Li, Takizawa, Kojima (NICT)</a:t>
            </a:r>
            <a:endParaRPr lang="en-GB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9B9184-0291-447F-A600-6B84C546B224}"/>
              </a:ext>
            </a:extLst>
          </p:cNvPr>
          <p:cNvSpPr/>
          <p:nvPr/>
        </p:nvSpPr>
        <p:spPr>
          <a:xfrm>
            <a:off x="1131949" y="5248573"/>
            <a:ext cx="739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00000"/>
                </a:solidFill>
              </a:rPr>
              <a:t>ARIB: Associations of Radio Industries and Businesses</a:t>
            </a:r>
            <a:endParaRPr lang="ja-JP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36077</TotalTime>
  <Words>305</Words>
  <Application>Microsoft Office PowerPoint</Application>
  <PresentationFormat>画面に合わせる (4:3)</PresentationFormat>
  <Paragraphs>53</Paragraphs>
  <Slides>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Outdoor UWB Regulation of Japan</vt:lpstr>
      <vt:lpstr>Background</vt:lpstr>
      <vt:lpstr>Indoor Spectrum</vt:lpstr>
      <vt:lpstr>New Released Outdoor Spectrum</vt:lpstr>
      <vt:lpstr>Others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/>
  <cp:lastModifiedBy> </cp:lastModifiedBy>
  <cp:revision>1585</cp:revision>
  <cp:lastPrinted>1601-01-01T00:00:00Z</cp:lastPrinted>
  <dcterms:created xsi:type="dcterms:W3CDTF">2016-03-03T14:54:45Z</dcterms:created>
  <dcterms:modified xsi:type="dcterms:W3CDTF">2019-07-03T09:26:14Z</dcterms:modified>
</cp:coreProperties>
</file>